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388" r:id="rId2"/>
    <p:sldId id="383" r:id="rId3"/>
    <p:sldId id="384" r:id="rId4"/>
    <p:sldId id="380" r:id="rId5"/>
    <p:sldId id="389" r:id="rId6"/>
    <p:sldId id="403" r:id="rId7"/>
    <p:sldId id="390" r:id="rId8"/>
    <p:sldId id="392" r:id="rId9"/>
    <p:sldId id="393" r:id="rId10"/>
    <p:sldId id="394" r:id="rId11"/>
    <p:sldId id="404" r:id="rId12"/>
    <p:sldId id="395" r:id="rId13"/>
    <p:sldId id="396" r:id="rId14"/>
    <p:sldId id="397" r:id="rId15"/>
    <p:sldId id="39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892" autoAdjust="0"/>
  </p:normalViewPr>
  <p:slideViewPr>
    <p:cSldViewPr snapToGrid="0">
      <p:cViewPr varScale="1">
        <p:scale>
          <a:sx n="96" d="100"/>
          <a:sy n="96" d="100"/>
        </p:scale>
        <p:origin x="118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27:51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6195,'0'0'480,"0"0"-480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4:56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11941,'0'0'1841,"0"0"-1841,0 0-80,0 0-704,0 0-3106</inkml:trace>
  <inkml:trace contextRef="#ctx0" brushRef="#br0" timeOffset="1">141 423 12342,'0'0'576,"0"0"-576,0 0-640,0 0-5075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17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118 114 4818,'0'0'2817,"0"0"-1168,13 160-464,-13-83-33,0 6-127,-10 0-657,-3-6-192,3-11-96,5-17-48,3-15-32,2-14-112,0-17-2225,-3-3-1297,-7-21-1616,0-8 3441</inkml:trace>
  <inkml:trace contextRef="#ctx0" brushRef="#br0" timeOffset="1">0 136 6083,'0'0'2753,"0"0"-2305,0 0 145,0 0 479,0 0-288,173-119-303,-118 110-177,3 2-128,0 7-96,-11 0-80,-6 0-993,-14 20-927,-17 12-930,-10 6-1264,-2-18 1729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17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9364,'0'0'1969,"0"0"-1489,0 0-480,0 0-112,0 0 112,0 0 32,175-21 32,-77 3-64,10 2-288,-63 12-4242,-5 4-784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17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421 0 448,'0'0'8439,"-26"0"-5369,-86 3-1629,103-3-1248,0 1 0,0 0-1,0 1 1,0 0 0,1 0 0,-1 1-1,-2 1-192,6-2 91,1 1-1,-1-1 1,1 1-1,0 0 1,0 0-1,1 1 1,-1-1-1,1 1 1,-1 0 0,1 0-91,0 0 42,1 1 0,0-1 0,0 1 0,0 0 0,1 0 0,-1-1 0,1 1 0,0 0 0,0 0 0,1 0 0,0 0 0,0 4-42,0 3 9,0 0 0,1 0 0,1 0 0,0-1 0,0 2-9,5 3 0,0 0 0,1-1-1,0 1 1,2-1 0,-1-1 0,2 0-1,0 0 1,5 3 0,4 8-1,-16-20 11,-1 0-1,0-1 0,0 1 0,-1 0 1,1 1-1,-1-1 0,0 0 0,0 3-9,-1-6 7,-1 1-1,1 0 1,-1 0-1,1-1 1,-1 1-1,0 0 1,0 0-1,0 0 1,-1-1-1,1 1 1,-1 0-1,1 0 1,-1-1-1,0 1 1,0 0-1,0-1 0,-1 2-6,-2 1 34,0 1-1,-1-2 0,0 1 0,0 0 0,0-1 0,-1 0 0,1 0 0,-1-1 0,0 1 0,0-1 0,-3 1-33,-8 3 203,0 0 1,-1-2-1,-13 4-203,20-7-38,-1 0-1,0 0 1,1-1-1,-1 0 1,0-1-1,0 0 1,-8-2 38,19 1-82,-1 1 1,1 0-1,-1-1 0,1 1 1,0-1-1,-1 0 0,1 1 1,0-1-1,-1 0 0,1 0 1,0 0-1,0 0 0,0 0 1,0 0-1,0 0 1,0 0-1,0 0 0,0 0 1,0-1-1,1 1 0,-1 0 1,0 0-1,1-1 0,-1 1 1,1-1-1,-1 0 82,0-4-1381,0-1-1,0 0 0,0 0 1,1 1-1,0-4 1382,0 9-486,0-24-6045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18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0 7539,'0'0'4306,"0"0"-3217,-153 102-449,121-59 305,9 2-449,8 0-240,12-4-240,3-3 16,0-2-32,28-7 0,15-8-96,9-17-1153,6-4-1104,5-9-1216,-43-13-465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19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4818,'0'0'4042,"0"0"-2334,0 0-889,0 0-353,0 22-57,0-22-409,1 32 325,4 28-325,-4-54 15,1 0 1,-1 1-1,2-1 0,-1 0 0,1 0 0,-1 0 1,2 0-1,-1-1 0,1 1 0,0-1 0,0 0 1,0 0-1,1 0 0,-1 0 0,1-1 0,0 0 1,1 0-1,-1 0 0,1-1 0,5 3-15,-2-2-1,-1-1-1,1 1 1,0-2-1,0 1 0,0-1 1,0-1-1,0 0 1,0 0-1,0-1 1,8 0 1,-14 0-17,1 0 0,0 0 0,-1 0 0,1-1 0,0 0 0,-1 0 0,1 0 0,-1 0 0,1 0 0,-1-1 1,0 1-1,1-1 0,-1 0 0,0 0 0,0 0 0,0 0 0,0-1 0,-1 1 0,1-1 0,-1 0 0,1 0 1,-1 0-1,0 0 0,0 0 0,0 0 0,-1 0 0,1-2 17,2-12 39,-1-1-1,0 0 1,-2 0-1,0 0 1,-1 0 0,-1-8-39,0-11 75,0 27 118,0 0 1,0 0-1,-1 0 1,0 1-1,0-1 1,-4-6-194,-1-9 816,6 24-784,1 0 0,-1 1 0,1-1 1,0 0-1,-1 0 0,1 0 0,0 0 1,0 0-1,0 0 0,0 0 0,-1 0 0,1 0 1,1 0-1,-1 0 0,0 0 0,0 0 1,0 0-1,0 0 0,1 0 0,-1 0 0,0 0 1,1 1-1,-1-1 0,1 0 0,-1 0 1,1 0-1,0 0 0,-1 1 0,1-1 1,0 0-1,0 0-32,1 0 11,1 1 0,0-1 0,0 0 0,0 1 0,-1-1 0,1 1 0,0 0 0,0 0 0,2 1-11,5-1 9,13-1 11,-9 1 25,0 0 0,0 1 0,6 1-45,-16-2 15,0 1 0,1 0 0,-1 0 0,0 1 0,0-1-1,-1 1 1,1 0 0,0 0 0,0 0 0,-1 1 0,0-1 0,1 1 0,0 1-15,6 7 32,0 0-1,-1 0 0,-1 1 0,0 0 1,-1 1-1,0-1 0,-1 2 0,2 4-31,2 9 37,-1 2 0,-2-1 0,2 17-37,-9-44-7,0 0 0,0-1 0,0 1 1,0 0-1,0-1 0,0 1 0,1 0 0,-1-1 1,0 1-1,0 0 0,0-1 0,1 1 1,-1 0-1,0-1 0,1 1 0,-1-1 1,0 1-1,1-1 0,-1 1 0,1-1 0,-1 1 1,1-1-1,-1 1 0,1-1 0,-1 1 1,1-1-1,-1 0 0,1 1 7,0-1-2,0-1-1,0 1 1,0-1-1,-1 0 0,1 1 1,0-1-1,0 0 1,-1 1-1,1-1 1,-1 0-1,1 0 1,-1 1-1,1-1 1,-1 0-1,1 0 1,-1 0-1,0 0 3,16-42 70,-11 21-46,2 1 0,0 0-1,2 0 1,0 1 0,4-6-24,-11 21 5,1 0 0,0 1-1,0-1 1,1 1 0,-1-1-1,1 1 1,0 0 0,0 0-1,0 1 1,1-1 0,-1 1-1,1 0 1,0 0 0,0 1-1,0-1 1,0 1 0,0 0-1,1 0 1,-1 1 0,0 0-1,1 0 1,-1 0 0,5 0-5,-8 1 5,1 0 0,0 0 0,0 0 0,-1 0 0,1 1 0,0-1 0,-1 1 0,1 0 0,0-1 0,-1 1 0,1 0 0,-1 1 0,1-1 0,2 2-5,-3 0 12,1 0 1,0 0 0,-1 0-1,0 1 1,1-1 0,-1 1-1,-1-1 1,1 1 0,1 3-13,4 15 57,-5-17-52,-1 0-1,1 0 1,0 0-1,0 0 1,0-1 0,1 1-1,-1-1 1,1 1-1,1 0-4,-3-4-22,0-1 0,0 1 0,-1-1-1,1 1 1,0-1 0,0 0 0,0 1-1,0-1 1,-1 0 0,1 0 0,0 1-1,0-1 1,0 0 0,0 0-1,0 0 1,0 0 0,0 0 0,0 0-1,0 0 1,0-1 0,-1 1 0,1 0-1,0-1 1,0 1 0,0 0 0,0-1-1,-1 1 1,1-1 0,0 1 0,0-1-1,0 0 23,19-19-462,-17 14 439,22-28 24,-24 33-8,0 0 1,-1 1-1,1-1 1,0 0-1,0 0 1,0 0-1,-1 1 1,1-1-1,0 1 1,0-1-1,0 0 1,0 1-1,0 0 1,0-1-1,0 1 1,1 0 0,-1-1-1,0 1 1,0 0-1,0 0 1,0 0-1,0 0 1,0 0-1,1 0 1,-1 0-1,0 0 1,0 0-1,0 1 1,0-1-1,0 0 1,0 1-1,1 0 7,-1 1 2,1 1 0,-1-1 0,0 1 0,0 0 0,0 0-1,0-1 1,0 1 0,-1 0 0,1 0 0,-1 0-1,0 0 1,0 0 0,0 1-2,1 4-13,6 27-815,-6-34 596,-1 0 1,1 0-1,-1 0 1,1 0 0,0 0-1,-1 0 1,1 0-1,0 0 1,0-1-1,0 1 1,-1 0-1,1 0 1,0-1-1,0 1 1,0 0-1,0-1 1,0 1-1,0-1 1,1 1-1,-1-1 1,0 0 0,0 0-1,0 1 1,0-1-1,0 0 1,1 0-1,-1 0 232,3 0-3471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19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 4562,'0'0'1369,"0"0"-107,0 0 80,0 0-307,0 0-45,0 0-43,15-10-158,46-26-79,-61 35-687,1 1 0,0-1 0,-1 1 0,1 0 0,0-1 0,0 1 0,0 0 0,-1-1 0,1 1 0,0 0 0,0 0 1,0 0-1,0 0 0,-1 0 0,1 0 0,0 0 0,0 0 0,0 0 0,0 1 0,-1-1 0,1 0 0,0 0 0,0 1 0,0-1 0,-1 1 0,1-1 0,0 0 0,-1 1 0,1-1 0,0 1 0,0 0-23,7 20 431,-6-15-319,5 24 57,0-1 0,-2 1 0,-1 0 0,-1 7-169,1 10 73,-4-47-79,0-1-1,1 1 1,-1 0-1,0-1 0,0 1 1,0 0-1,1 0 1,-1-1-1,0 1 1,0 0-1,1 0 0,-1-1 1,0 1-1,0 0 1,1 0-1,-1 0 1,0 0-1,1-1 1,-1 1-1,0 0 0,1 0 1,-1 0-1,0 0 1,1 0-1,-1 0 1,0 0-1,1 0 1,-1 0-1,0 0 0,1 0 1,-1 0-1,0 0 1,1 0-1,-1 0 1,0 0-1,1 1 0,-1-1 1,0 0-1,0 0 1,1 0-1,-1 0 1,0 1-1,1-1 1,-1 0-1,0 0 0,0 1 1,0-1-1,1 0 1,-1 0-1,0 1 1,0-1-1,0 0 1,1 1-1,-1-1 0,0 0 1,0 1-1,0-1 1,0 0-1,0 1 1,0-1-1,0 1 7,22-64 81,-16 43-55,0 0 1,2 1 0,2-5-27,-6 18 16,0-1 0,0 1 1,0-1-1,1 1 0,0 1 0,0-1 0,1 1 0,-1-1 1,1 2-1,6-5-16,-7 5 22,0 1 1,1 0-1,-1 0 0,1 1 1,0 0-1,0-1 0,0 2 1,0-1-1,0 1 0,0 0 1,0 0-1,0 1 0,0 0 1,0 0-1,0 0 0,4 1-22,-9 0 14,0-1-1,0 1 0,0 0 0,0 0 0,0-1 1,0 1-1,0 0 0,0 0 0,0 0 1,-1 0-1,1 0 0,0 0 0,-1 0 0,1 0 1,0 0-1,-1 1 0,1-1 0,-1 0 1,0 0-1,1 0 0,-1 1 0,0-1-13,5 36 160,-3-23-120,1 2-29,0 1 0,1-1-1,1 0 1,1 0 0,3 6-11,-9-22-2,0 1 0,0-1 1,0 1-1,0-1 0,0 0 1,0 1-1,1-1 1,-1 1-1,0-1 0,0 1 1,1-1-1,-1 0 0,0 1 1,1-1-1,-1 0 0,0 1 1,1-1-1,-1 0 1,1 1-1,-1-1 0,0 0 1,1 0-1,-1 1 0,1-1 1,-1 0-1,1 0 1,-1 0-1,1 0 0,-1 0 1,1 0-1,-1 0 0,1 0 1,-1 0-1,1 0 1,-1 0-1,0 0 0,1 0 1,-1 0-1,1 0 0,-1 0 1,1 0-1,-1-1 0,1 1 1,-1 0-1,1 0 1,-1-1-1,0 1 0,1 0 1,-1 0-1,0-1 0,1 1 1,-1 0-1,0-1 1,1 1-1,-1-1 0,0 1 1,1 0-1,-1-1 0,0 1 1,0-1-1,0 1 0,0-1 1,1 0 1,12-28-95,-11 24 101,0-3 4,1 0 1,0 0-1,0 0 0,1 0 1,0 1-1,4-6-10,-6 11-3,0-1 0,0 1 0,0 0 0,1 1 0,-1-1 0,0 0 0,1 0 0,0 1 0,-1 0 0,1-1 0,0 1 0,0 0 0,-1 0 0,1 1 0,0-1 0,0 1 0,0-1 0,0 1 0,0 0 0,0 0 0,0 0 3,-1 1-9,-1-1 0,1 1 0,-1 0 0,1 0 0,-1 0 0,0 0-1,0 0 1,1 0 0,-1 0 0,0 0 0,0 0 0,0 1 0,0-1-1,0 0 1,0 1 0,-1-1 0,1 0 0,0 1 0,-1-1-1,1 1 1,0 1 9,-1-1-70,1 0 0,0 1 0,1-1 0,-1 0-1,0 0 1,1 0 0,-1 0 0,1 0 0,-1 0 0,1 0-1,0-1 1,0 1 0,0 0 70,6-1-535,0 1 1,0-2-1,1 1 1,-1-1-1,0 0 1,0-1-1,0 0 0,6-1 535,-2-1-151,-1 0 0,0-1-1,11-5 152,-15 6 93,0 0-1,0 0 0,0 0 0,1 1 0,-1 0 1,1 1-1,-1 0 0,1 0 0,-1 0 0,1 1 1,1 0-93,-8 1 42,0-1 0,0 1 0,0-1-1,0 1 1,0-1 0,0 1 0,0-1 0,0 1 0,0 0 0,-1 0 0,1-1 0,0 1 0,0 0 0,0 0 0,-1 0 0,1 0 0,-1 0 0,1 0 0,-1 0 0,1 0 0,-1 0 0,1 1-42,9 29 420,-8-21-333,2 2-175,2 12 348,2-1 0,8 20-260,-13-37-255,0-1-1,0 1 1,1 0-1,-1-1 1,1 0-1,0 0 1,0 0-1,1 0 1,0-1-1,0 0 1,0 0-1,5 4 256,-1-6-3038,-2-2-1207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0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 2177,'0'0'2740,"0"0"-865,0 0-415,0 0-148,0 0 204,2-9-12,8-25-612,-2 43 86,-7-5-998,1-1 1,0-1-1,0 1 0,0 0 1,0 0-1,0-1 1,0 1-1,1-1 1,-1 1-1,1-1 1,0 0 19,1-1-260,0 0 0,-1 0 1,1 0-1,0-1 1,-1 0-1,1 0 0,0 0 1,0 0-1,-1 0 1,1-1-1,0 1 0,-1-1 1,1 0-1,-1 0 1,1-1 259,5-2-629,-1-1 0,0 1 0,0-2 0,7-5 629,-10 7-12,0 0 1,0 0 0,0 1-1,0-1 1,1 1 0,-1 0-1,1 1 1,0-1 0,0 1-1,0 1 1,0-1 0,0 1 0,0 0-1,3 0 12,-7 1 102,1 0-1,-1 0 1,0 1-1,0-1 1,0 1-1,1 0 1,-1 0-1,0 0 1,0 0-1,0 0 1,0 0-1,0 0 1,-1 0-1,1 1 1,0-1-1,-1 1 1,1 0-1,-1-1 1,1 1-1,-1 0 1,0 0-1,1 0 1,-1 0-102,5 9 402,0 1 0,-1 0 0,4 12-402,11 23 304,-15-39-334,1 0 0,0 0 1,0-1-1,1 0 1,0 0-1,1 0 1,-1-1-1,1 0 0,0-1 1,1 0-1,-1 0 1,1 0 29,10 0-2548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0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0 11189,'0'0'1716,"0"0"-900,0 0-306,-1 21-172,-4 144 153,9 30-491,5-89 26,1 8-1284,-5 11 1258,-5-123-107,0-1 0,1 1 1,-1-1-1,-1 1 1,1-1-1,0 1 0,0 0 1,-1-1-1,1 1 0,0-1 1,-1 1-1,0-1 1,1 1-1,-1-1 0,0 0 1,0 1-1,0 0 107,-1-1-145,0 0 0,1 0-1,-1 0 1,0-1 0,0 1 0,0-1-1,1 1 1,-1-1 0,0 1 0,0-1-1,0 0 1,0 0 0,0 0 0,0 0 0,0 0 145,-4-1-141,0 0 1,1 0 0,-1 0 0,0-1 0,1 0 0,-1 0 0,1 0-1,-1-1 1,1 0 0,0 0 0,0 0 0,0 0 0,1-1 0,-1 0-1,1 0 1,0 0 0,0-1 140,-13-14 355,1 0 0,1-1 0,-4-9-355,6 9 1052,1 1 0,-8-21-1052,17 31 255,-1 1 1,1-1-1,1 0 1,-1 0-1,2 0 1,-1 0 0,1-1-1,0-3-255,1 11 19,1 1-1,-1-1 1,0 0 0,0 0-1,1 1 1,-1-1 0,1 0-1,-1 1 1,1-1 0,0 1-1,0-1 1,0 1 0,-1-1 0,1 1-1,1-1 1,-1 1 0,0 0-1,0-1 1,0 1 0,1 0-1,-1 0 1,1 0 0,-1 0-1,1 0 1,-1 1 0,1-1-1,-1 0 1,1 1 0,0-1-1,-1 1 1,1-1 0,0 1-1,0 0-18,9-2-6,1 1 0,-1 0-1,0 1 1,1 0 0,0 1 6,9 0 66,7-1-4,-1 1 0,0 1-1,0 2 1,0 0 0,-1 2 0,0 1-1,7 4-61,43 19 80,-38-14-518,0-1 0,2-2 0,-1-2 0,7 0 438,-46-11 9,1 0 0,-1 0 0,1 0 0,-1 0 0,1 0 0,-1 0 0,0 0 0,1 0 0,-1 0 0,1 0 1,-1 1-1,0-1 0,1 0 0,-1 0 0,1 0 0,-1 1 0,0-1 0,1 0 0,-1 0 0,0 1 0,1-1 1,-1 0-1,0 1 0,0-1 0,1 0 0,-1 1 0,0-1 0,0 1 0,0-1 0,0 0 0,1 1 0,-1-1 1,0 1-1,0-1 0,0 1 0,0-1 0,0 0 0,0 1 0,0-1 0,0 1 0,0-1 0,0 1 0,0-1 1,0 0-1,-1 1 0,1-1 0,0 1 0,0-1 0,0 0 0,0 1 0,-1-1 0,1 1-9,-17 17 843,5-8-614,0-1 1,0 2-1,1-1 0,-8 10-229,15-15 53,0 0-1,1 0 0,0 1 0,0-1 0,0 1 0,0-1 0,1 1 0,0 0 1,0 0-1,1 0 0,-1 0 0,1 0 0,0 5-52,0-2 5,1 23 15,0-31-21,0 0 1,0 0-1,0-1 0,0 1 0,0 0 0,1 0 0,-1 0 1,0-1-1,0 1 0,1 0 0,-1 0 0,1-1 0,-1 1 1,0 0-1,1-1 0,-1 1 0,1 0 0,0-1 0,-1 1 1,1-1-1,0 1 0,-1-1 0,1 1 0,0-1 0,-1 1 1,1-1-1,0 0 0,0 1 0,-1-1 0,2 0 1,2 0-130,0 0 0,1 0 0,-1 0 0,0-1 0,0 1-1,0-1 1,0 0 0,0 0 0,0-1 0,0 1 0,0-1 0,0 0-1,-1 0 1,1 0 0,-1-1 0,1 1 0,-1-1 0,0 0 0,0 0-1,0 0 1,0 0 0,-1 0 0,1-1 0,-1 1 130,10-15-699,-1 0 1,-1 0-1,-1-1 1,3-7 698,-7 13-32,-5 12-15,8-11 2740,0 24-1128,-7-11-1692,6 15 301,2 0 1,0-1-1,1 0 0,1-1 0,0 0 0,3 2-174,-8-10-294,0-1 0,0 1 1,0-1-1,1 0 0,0-1 0,0 0 1,0 0-1,1 0 0,-1-1 0,1 0 1,0 0-1,0-1 0,0 0 0,2 0 294,-1-1-4452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1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158 125 5827,'0'0'1931,"2"-21"-608,5-60-178,-3 58 130,-1 30 409,5 37-1032,-2 1 1,-1-1 0,-3 11-653,1-6 37,2 230-10,-5-205-785,0-74 706,0 1 0,0 0 0,0 0 0,0 0-1,0-1 1,0 1 0,0 0 0,0 0 0,-1 0-1,1-1 1,0 1 0,-1 0 0,1-1 0,0 1 0,-1 0-1,1-1 1,-1 1 0,1 0 0,-1-1 0,1 1-1,-1-1 1,1 1 0,-1-1 0,0 1 0,1-1 0,-1 1-1,0-1 1,1 0 0,-1 1 0,0-1 0,0 0-1,1 0 1,-1 1 0,0-1 0,0 0 0,0 0-1,1 0 1,-1 0 0,0 0 0,0 0 0,0 0 0,1 0-1,-1 0 1,0-1 0,0 1 52,-1-1-173,-1 1 0,0-1 0,0 0 0,1 0 0,-1 0 0,1 0 0,-1-1 0,1 1 0,0-1 0,-1 0 0,1 1 0,0-1 0,0 0 0,0-1 173,-20-27 19,2-1 1,2-1-1,1 0 1,-1-6-20,-14-25 2649,26 52-1878,5 9-518,0 0 0,-1 1 0,1-1 0,0 0-1,0 0 1,1 0 0,-1 0 0,0 0 0,1 0 0,-1-2-253,8 3 283,88 0 60,-19-1-1145,62 6 802,-135-3-43,0-1 1,0 1-1,0 0 1,0 0 0,0 0-1,0 0 1,-1 0-1,1 0 1,0 1-1,-1-1 1,1 1-1,-1 0 1,0 0-1,1 0 1,-1 0 0,0 0-1,0 0 1,0 1-1,-1-1 1,1 1-1,-1-1 1,1 1-1,-1-1 1,0 1-1,0 0 1,0 0 0,0 0-1,0 0 1,-1 0 42,3 13-554,-1-1 0,0 1 0,-1-1 0,-1 1 0,-1 3 554,1 3-2840,0 3-4600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1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 13782,'0'0'1574,"0"0"-616,0 0-133,0 0-4,0 0-250,8-12-352,25-37-184,-33 48-38,1 1 1,-1-1 0,0 0 0,1 1 0,-1-1 0,1 1 0,-1-1-1,1 1 1,-1-1 0,1 1 0,-1 0 0,1-1 0,-1 1 0,1 0-1,0-1 1,-1 1 0,1 0 0,0 0 0,-1-1 0,1 1 0,0 0-1,-1 0 1,1 0 0,0 0 0,-1 0 0,1 0 0,0 0 0,-1 0-1,1 0 1,0 0 0,-1 0 0,1 1 0,0-1 0,-1 0 0,1 0-1,-1 1 1,1-1 0,0 0 0,-1 1 0,1-1 0,-1 1 0,1-1-1,-1 1 4,15 23-225,-13-19 129,16 37-1835,-1 1 1,-3 0-1,5 28 1930,9 25-3826,-16-54 2634,25 67-359,-32-96 1766,0-1 0,2 1 1,-1-1-1,2 0 0,-1-1 0,9 9-215,-13-17 245,0 0 0,0 0-1,1 0 1,0 0 0,-1-1 0,1 0-1,0 0 1,0 0 0,0 0-1,0 0 1,1-1 0,2 1-245,-5-2 83,1 1 0,-1-1 0,1 1 0,0-1 0,-1 0 0,1 0 1,-1 0-1,1 0 0,0-1 0,-1 1 0,1-1 0,-1 0 0,1 1 0,-1-1 0,0 0 1,1 0-1,-1-1 0,0 1 0,0 0 0,1-1 0,-1 0 0,1-1-83,9-12 252,-1-1 0,0 0 0,-1-1-1,-1 0 1,2-7-252,7-13 209,-12 25-161,6-12 18,2 0 1,0 1 0,2 0-1,13-15-66,-27 35-117,0 1-1,0 1 0,0-1 0,0 0 0,0 0 1,0 1-1,1-1 0,1 0 118,8-1-6552,-12 3 736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4:58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8 4722,'0'0'2780,"0"0"-1539,0 0-292,0 0 65,0 0-211,0 0-210,-20-2-151,-66-3-7,81 4-392,-1 1-1,1 1 0,0-1 0,0 1 1,0-1-1,0 2 0,1-1 0,-1 0 1,0 1-1,0 0 0,1 0 0,-1 0 1,1 1-1,0 0 0,-1-1 0,1 2 1,1-1-1,-1 0 0,0 1 0,-1 1-42,-2 5 75,-1 0 0,2 1 0,-1 0 0,1 0-1,1 0 1,-2 6-75,2-3 9,1 1-1,0-1 0,1 1 1,1 0-1,0 0 0,1 1 1,0-1-1,2 4-8,-1-15-1,0 1 0,0 0 0,1 0-1,0-1 1,0 1 0,0-1 0,0 1 0,1-1 0,0 1 0,0-1 0,0 0-1,0 0 1,1 0 0,-1 0 0,1 0 0,0 0 0,1-1 0,-1 1 0,0-1-1,1 0 1,0 0 0,0 0 0,0-1 0,0 0 0,3 2 1,3 1-134,1-1 0,-1-1 0,1 0 1,-1 0-1,1-1 0,0-1 0,0 0 1,0 0-1,0-1 0,10-1 134,-14 0-259,1 0 0,0 0 0,-1-1 1,0 0-1,1-1 0,-1 0 0,0 0 0,0 0 0,0-1 1,-1 0-1,1-1 0,2-2 259,5-5-801,0 0 0,-1-1 0,-1 0 0,3-5 801,-11 12-660,0 1 0,1-1 0,-2-1 0,1 1 0,-1-1 660,11-24-3252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2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89 317 7299,'0'0'1067,"0"0"-194,6-24-265,16-81-232,-18 81-59,-1 0 0,-1 0-1,-1 0 1,-1-1-1,-2-18-316,1 36 191,1 6-123,-1 0 0,1 0 0,-1 0 0,1 0 0,-1 0 0,0 0 0,1 0 0,-1 1 0,0-1 0,0 0 0,1 0 0,-1 1 0,0-1-1,0 0 1,0 1 0,0-1 0,0 1 0,0-1 0,0 1 0,0 0 0,0-1 0,0 1 0,0 0 0,0 0 0,0 0 0,0 0 0,0 0-1,0 0 1,0 0 0,0 0 0,0 0 0,-2 1-68,1-1 73,-1 0 0,0 0 0,0 0 0,0 1 0,0-1 0,0 1 0,1 0-1,-1 0 1,0 0 0,1 0 0,-1 1 0,1-1 0,-3 2-73,1 2 64,-1 1 0,1-1 1,0 1-1,1 0 0,-1 0 0,1 0 0,0 1 1,1-1-1,0 1 0,0-1 0,0 1 0,0 0-64,-2 16 104,1 0-1,0 0 0,2 4-103,-1 13 217,2-1-1,1 0 0,2 0 0,2 0 1,8 31-217,-10-57 21,1 0 1,0-1-1,1 1 0,0-1 1,1 0-1,0 0 1,1-1-1,0 1 1,1-2-1,0 1 1,1-1-1,0 0 0,0-1 1,1 0-1,1-1 1,-1 0-1,1 0 1,11 5-22,-14-9-4,1-1 0,-1 1 0,1-2 0,0 1 0,-1-1 0,1-1 0,0 1 0,1-1 0,-1-1 1,0 0-1,0 0 0,0-1 0,0 0 0,0 0 0,0-1 0,0-1 0,7-2 4,-7-1-45,-1 1 0,0-1 0,0-1 0,0 0 0,-1 0 0,0-1 0,0 1 0,4-8 45,2-3-761,-2 0 0,0 0-1,4-10 762,-14 25-555,1 1-1,-1-1 0,0 0 1,0 0-1,-1-1 1,1 1-1,-1 0 0,1-2 556,-1-12-8302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19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6562 1 6995,'0'0'1347,"0"0"-917,0 0-145,0 0-90,6 23 64,19 74 197,-23-89-371,0 0 1,-1 0-1,-1 0 0,1 0 0,-1 0 0,0 0 1,-1 0-1,0-1 0,0 1 0,-1 0 0,0 0 1,0 0-1,-4 6-85,-1 0 49,-1 0 1,0-1-1,-1 0 0,-1 0 1,-5 5-50,-8 10 62,-11 13-10,-2-2 0,-2-1 0,-1-1 0,-40 27-52,-182 114 114,151-106-84,1 6 139,-88 86-169,34-27 170,21-29 353,-5-7 1,-81 39-524,-330 147 1319,-20-52-1174,69-32-44,164-52 302,-265 74-403,222-118 338,267-81-159,-2-6 0,-29-2-179,-176-6 379,301-13-353,1-1 0,-1-2-1,1 0 1,0-2 0,0 0-26,-126-45 120,44 14-52,11 8 540,-96-16-608,138 39 232,-1 2 0,1 3-1,-32 3-231,-8 0 301,-57 7-1998,151-9-240,1 0-1537,0 0-680,1-1 318,3 0 864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20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359 1 7812,'0'0'546,"0"0"185,0 0-242,0 0 10,0 0-16,0 0-201,-15 4 132,5-2-361,3-1-39,0 1 1,0-1-1,0 2 0,0-1 1,0 1-1,1 0 0,-1 0 0,1 1 1,0 0-1,0 0 0,0 0 1,0 1-1,1 0 0,-3 3-14,-26 32 173,2 1-1,2 1 1,2 2-1,2 1 1,2 1-1,-14 37-172,33-70 5,1-1-1,0 1 1,1 0 0,0 1-1,1-1 1,1 0-1,0 1 1,0-1-1,1 1 1,2 4-5,-2-16-3,1 0-1,0 0 1,-1 0 0,1 0 0,0 0 0,0 0 0,0-1 0,1 1-1,-1 0 1,0 0 0,1-1 0,-1 1 0,1-1 0,-1 0-1,1 1 1,0-1 0,-1 0 0,1 0 0,0 0 0,0 0 0,0 0-1,0 0 1,0-1 0,1 1 3,8 2-6,0 0-1,0-1 1,0 0 0,2-1 6,-3 0-3,102 7-128,0-5 1,6-5 130,-13 0-1772,-58 2-2393,-16 0-1979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52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82 8756,'0'0'-128,"22"-3"187,257-39 578,-88 28 270,1 7 0,50 11-907,-91 7 223,14 8-223,-26-2 186,67-3-186,-206-14 0,179 3 340,-1-7 0,46-13-340,28-14 1040,232 2-1040,-414 27 62,45 1 85,-98 2-137,1 0-1,0 1 0,-1 1 0,13 3-9,-30-6-38,0 0 0,0 0 0,1 0-1,-1 0 1,0 0 0,1 0 0,-1 0 0,0 0 0,0 1 0,1-1 0,-1 0 0,0 0 0,0 0 0,1 0-1,-1 0 1,0 0 0,0 1 0,1-1 0,-1 0 0,0 0 0,0 0 0,0 0 0,1 1 0,-1-1 0,0 0-1,0 0 1,0 1 0,0-1 0,1 0 0,-1 0 0,0 1 0,0-1 0,0 0 0,0 0 0,0 1 0,0-1 38,0 6-5995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00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1 390 10181,'0'0'419,"20"-20"-257,-4 5-146,25-27 13,-1-1 1,10-17-30,-49 60 0,89-110 43,-75 93-34,1 2 1,0 0-1,1 1 1,1 1 0,9-5-10,-26 17 0,0 0 0,0 0 1,1 0-1,-1 1 0,0-1 1,1 1-1,-1-1 0,0 1 1,1-1-1,-1 1 0,1 0 1,-1 0-1,1 0 0,-1 0 1,1 0-1,-1 0 0,1 0 0,-1 0 27,0 1-1,0-1 0,0 0 0,-1 1 0,1-1 1,0 1-1,0 0 0,-1-1 0,1 1 0,0 0 1,-1-1-1,1 1 0,-1 0 0,1-1 0,-1 1 1,1 0-1,-1 0 0,1 0 0,-1 0 0,0 0-26,2 7 223,0-1-1,-1 0 0,-1 1 0,1-1 0,-1 1 0,0 2-222,0 4 171,-2 340 1453,-1-112-1709,4-209-1401,-1-33 1369,0 1 0,0-1-1,0 0 1,0 0 0,0 1 0,0-1 0,0 0-1,0 0 1,0 1 0,0-1 0,1 0 0,-1 0 0,0 1-1,0-1 1,0 0 0,0 0 0,0 0 0,0 1-1,1-1 1,-1 0 0,0 0 0,0 0 0,0 0-1,1 1 1,-1-1 0,0 0 0,0 0 0,0 0 0,1 0-1,-1 0 1,0 0 0,0 0 0,1 0 0,-1 0-1,0 1 1,0-1 0,1 0 0,-1 0 0,0 0-1,0 0 118,8 0-6757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04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309 206 8132,'-22'7'2769,"5"-2"-2444,2-1-225,0 1 0,1 0 1,-1 1-1,1 0 0,0 1 0,0 1 1,1 0-1,0 1 0,-1 2-100,3-1 143,0 1 0,1 0 0,0 0 0,1 1 0,0 0 0,1 0 0,1 1 0,0 0 0,0 1 0,1-1 0,-1 8-143,0 2 65,1 1 0,1 1 0,1-1 0,2 1 1,0-1-1,1 14-65,1-30-2,1 1 0,-1 0 1,2 0-1,-1 0 0,1-1 1,0 1-1,1-1 0,0 1 1,0-1-1,1 0 0,0 0 1,0 0-1,1-1 0,0 1 1,1-1-1,-1-1 0,1 1 1,0-1-1,1 0 0,0 0 1,0 0-1,0-1 0,0-1 1,1 1 1,8 4-6,0 0 0,0-1 1,0 0-1,1-2 0,0 0 0,1-1 1,-1-1-1,15 2 6,7-1-30,1-2 0,-1-2 0,19-2 30,-38 0-134,-1-1 1,1-1-1,-1-1 0,0 0 1,0-2-1,-1 0 0,1-1 1,-1-1-1,-1 0 1,5-4 133,0-1-248,-1-2 1,0-1 0,-1 0-1,0-1 1,-2-1-1,0-1 1,7-11 247,-4 2-169,-1-1-1,-1 0 1,-2-1 0,-1-1-1,-2-1 1,-1 0 0,-1 0-1,-2-2 1,-1 1 0,-2-1-1,3-27 170,-7 28 101,-1-1 0,-1 1 0,-2 0-1,-2-4-100,3 32 172,-1 1 1,0 0-1,0-1 0,0 1 0,0 0 0,-1 0 1,0 0-1,0 0 0,0 0 0,0 0 0,0 0 1,-1 1-1,0-1 0,0 1 0,0-1 0,0 1 1,0 0-1,-1 1 0,1-1 0,-1 0 0,0 1 1,1 0-1,-1 0 0,0 0 0,-1 1 0,1-1 1,0 1-1,0 0 0,-1 0 0,1 0 0,0 1 1,-1-1-1,-2 1-172,6 0 21,0 0 0,0 0 0,0 0 0,0 0-1,0 0 1,0 0 0,0 1 0,0-1 0,0 0 0,0 0 0,0 1 0,0-1 0,0 1 0,1-1 0,-1 1 0,0-1-1,0 1 1,0 0 0,0-1 0,1 1 0,-1 0 0,0-1 0,1 1-21,-8 23 374,7-17-357,-26 133-21,7 0-1,6 1 1,4 121 4,10-255-56,0 0 1,1 0-1,-1 0 0,1 0 0,1 0 1,-1 0-1,1 0 0,1 0 1,-1-1-1,1 1 0,1 2 56,-2-6-82,1 0 0,-1 1 0,1-1 1,0 0-1,0 0 0,0-1 0,0 1 0,1-1 0,-1 1 0,1-1 0,-1 0 0,1 0 0,0 0 1,0-1-1,0 0 0,0 1 0,0-1 0,0-1 0,2 1 82,6 1-245,1 0 0,0-1 0,0 0 0,0-1-1,0-1 1,1 0 245,-8 0-49,0 0-1,1-1 0,-1 1 0,0-1 1,0-1-1,0 1 0,0-1 0,0 0 1,0 0-1,-1-1 0,0 0 0,5-3 50,3-6 3,-8 8-38,0 0 0,1 0 0,0 0 0,0 0-1,1 1 1,-1 0 0,2 0 35,-7 3-7,1 1 0,0-1-1,0 1 1,0-1 0,0 1 0,0 0-1,0 0 1,0 0 0,0 0 0,0 0-1,0 0 1,0 0 0,0 0 0,0 1-1,0-1 1,0 1 0,-1 0 0,1 0-1,0-1 1,0 1 0,0 0 0,-1 0-1,1 1 1,-1-1 0,1 0 0,-1 0-1,1 1 1,-1-1 0,1 2 7,10 10 13,0-1 0,1-1 1,1 0-1,-1 0 0,2-2 1,6 4-14,-10-7-204,0-1 1,0-1 0,0 1-1,1-2 1,0 0 0,-1 0-1,1-1 1,0-1 0,9 1 203,43-2 957,-23 7-909,-31-7-55,1 0-1,-1-1 0,1 0 0,-1-1 0,0 0 0,0-1 0,8-3 8,-14 5-2,0-1-1,0 0 1,0 0-1,-1 0 1,1-1-1,-1 1 1,0-1 0,0 0-1,0 0 1,0 0-1,0 0 1,0 0-1,-1-1 1,0 1 0,0-1-1,0 0 1,0 1-1,0-1 1,-1 0-1,2-4 3,-3 6 45,1 1 0,0-1-1,-1 0 1,1 0-1,-1 0 1,0 0-1,1 0 1,-1 0-1,0 0 1,0 0 0,0 0-1,-1 1 1,1-1-1,0 0 1,-1 0-1,1 0 1,-1 0 0,0 0-1,1 0 1,-1 1-1,0-1 1,0 0-1,0 1 1,0-1-1,-1 1 1,1-1 0,0 1-1,-1-1 1,1 1-1,-1 0 1,1 0-1,-1 0 1,0 0 0,1 0-1,-1 0 1,0 0-45,-7-2 383,0 1 1,0-1 0,0 2 0,0-1-1,-1 1 1,1 1 0,0 0-384,-2-1 141,-108-1 1379,117 2-1874,6 0-988,35 0-3493,-17 0 401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04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17 4818,'0'0'5043,"0"0"-3200,0 0-645,0 0-363,0 0-328,-19 15-283,-56 52-195,73-65-31,0 0-1,0 1 1,0-1-1,0 0 1,0 1-1,1-1 0,-1 1 1,1 0-1,0 0 1,0-1-1,0 1 1,-1 2 2,2-4-3,0 1 1,0-1 0,0 0 0,0 1 0,0-1-1,0 0 1,0 0 0,1 1 0,-1-1 0,0 0 0,1 0-1,-1 0 1,1 1 0,-1-1 0,1 0 0,0 0-1,-1 0 1,1 0 0,0 0 2,2 2-7,-1-1 1,1 0-1,0 0 1,0 0-1,0 0 1,0-1-1,0 1 1,0-1-1,0 0 1,0 0-1,1 0 0,-1 0 1,2 0 6,7 1-51,1 0 0,-1-1 0,1 0 0,-1-1 1,1-1-1,-1 0 0,5-1 51,-14 1-19,0 1 0,1-1 0,-1 0 0,0 0 0,0 0 0,0-1 0,0 1 0,0-1 0,0 0 0,0 0 0,0 0 0,-1 0 0,1 0 0,-1 0 0,1-1 0,-1 1 0,0-1 0,0 0 0,0 0 0,0 1 0,-1-1 0,1-1 0,-1 1 0,0 0 0,0 0 0,0 0 0,0-1 0,0 0 18,0 0 36,0 0-1,-1 1 0,0-1 0,0 0 0,0 1 0,0-1 0,0 0 0,-1 1 0,1-1 0,-1 1 0,0-1 0,0 1 0,0-1 0,-1 1 0,1-1 0,-1 1 0,0 0 0,0 0 0,0 0 0,0 0 0,0 0 0,-1 1 0,-1-3-34,-2 1 98,0 0 0,1 1 0,-2-1 0,1 1 0,0 0 0,-1 1 0,1-1 0,-1 1 0,1 1 0,-1-1 0,0 1 0,-3 0-98,3 1 132,6 0-7628,1 0 378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05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16 1265,'0'0'6194,"0"0"-4433,0 0-1040,0 0 460,0 0-49,-24-3-231,-77-9-210,96 12-619,0 0 1,0 0-1,0 0 0,0 1 0,1-1 0,-1 1 0,0 0 1,0 1-1,-2 0-72,6-1 32,-1 0 0,0 0 1,0 0-1,0 0 0,0 0 1,1 1-1,-1-1 0,0 1 1,1-1-1,0 1 0,-1 0 0,1-1 1,0 1-1,-1 2-32,0 1 18,0 0 0,1 1 0,-1-1-1,1 1 1,1-1 0,-1 1 0,1 0 0,0-1 0,0 1-1,1 4-17,-1-3-50,2 2 47,-1 0 1,2 0-1,-1 0 0,1 0 0,0-1 1,1 0-1,0 1 0,1-1 0,-1-1 1,1 1-1,1-1 0,4 6 3,-4-7-26,0 1 0,-1 1-1,0-1 1,0 1 0,-1 0 0,0 0 0,-1 0 0,1 1-1,-1 0 1,-1-1 0,0 1 0,0 0 0,0 8 26,-2-11-91,-2 11-584,2-17 550,0 1 1,-1-1-1,1 1 1,-1-1-1,1 1 1,-1-1-1,1 0 1,-1 1-1,1-1 0,-1 1 1,1-1-1,-1 0 1,0 0-1,1 1 1,-1-1-1,1 0 1,-1 0-1,0 0 1,1 0-1,-1 0 1,0 0-1,1 0 1,-1 0-1,1 0 1,-2 0 124,-3-3-3607,5-12-1033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06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23 255 8116,'0'0'1022,"0"0"-937,0 0-101,26-7 56,81-27 40,-102 32-75,1 0 0,-1-1 0,0 0 0,0 0 0,0 0 0,0 0 0,0-1 0,-1 0 0,0 0 0,0 0 0,0 0 0,0-1 0,-1 1 0,1-1 0,-1 0 0,0 0 0,2-6-5,-2 2 24,0-1 1,-1 1 0,0-1 0,0 0-1,-1 0 1,0 0 0,-1 0 0,0-1-25,0 9 41,-1 0 1,1 0 0,0-1 0,-1 1-1,1 0 1,-1 0 0,0 0 0,0 0-1,0 0 1,0 1 0,0-1 0,0 0-1,0 0 1,-1 1 0,1-1 0,-1 0-1,1 1 1,-1 0 0,1-1 0,-1 1-1,0 0 1,0 0 0,0 0 0,1 0-1,-1 0 1,0 0 0,0 0 0,0 1 0,0-1-1,-1 1 1,1-1 0,0 1 0,-1 0-42,-12-2 528,1 1 0,0 1 0,-1 0 0,-9 2-528,16-2 154,4 0-90,0 1-1,0-1 1,0 1 0,0 0 0,0 0-1,1 1 1,-1-1 0,0 1-1,1 0 1,-1-1 0,1 2 0,0-1-1,-1 0 1,1 1 0,0-1-1,-1 2-63,0 1 43,0 1 0,0-1-1,0 1 1,1-1 0,-1 1-1,2 0 1,-1 0 0,1 1-1,-2 3-42,0 7 10,0 1-1,1 0 1,1-1-1,1 1 1,0 1 0,2-1-1,0 0-9,-1-13-3,1 0 0,0 0 0,0 0 0,0 0 0,0 0 0,1 0 0,0-1 0,0 1 0,0 0 0,1-1-1,-1 0 1,1 0 0,0 0 0,0 0 0,1 0 0,0 1 3,2 0 3,1 0 1,0 0-1,0 0 0,0-1 1,0 0-1,0 0 0,1-1 1,0 0-1,4 1-3,8 1-91,0 0 1,0-2-1,1 0 0,0-1 1,-1-2-1,1 0 0,3-1 91,22-6-2593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07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3842,'0'0'8788,"0"0"-8420,0 0-368,0 0 0,0 0 128,0 0 16,0 95-96,2-63-48,18-12 0,8-11 0,9-9-96,6 0 32,10-23-32,4-22 80,9-4-768,-44 24-1874,-2 9-1568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4:58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2593,'0'0'3412,"0"0"-1664,0 0-473,0 0-120,0 0-285,2 9-459,2 26-341,0 1 1,-2 10-71,-1-13 19,-1-25-35,1-1 1,0 1-1,1-1 1,-1 1-1,1-1 1,1 0-1,-1 0 0,1 0 1,0 0-1,1 0 1,0-1-1,0 0 0,0 1 1,1-2-1,0 1 1,0 0-1,0-1 1,1 0-1,0 0 0,0-1 1,0 1-1,0-1 1,1-1-1,0 1 1,-1-1-1,1 0 0,1-1 1,-1 1-1,0-2 1,0 1-1,3 0 16,1-1-482,-1 0-1,1-1 1,0 0-1,-1-1 1,1 0-1,0 0 1,2-2 482,-7 2-224,0-1-1,0-1 1,0 1-1,0-1 1,-1 0 0,1 0-1,-1 0 1,0-1 0,0 0-1,0 0 1,0 0 0,2-3 224,6-8-619,-1 1 1,-1-2-1,-1 1 1,0-2 0,3-7 618,9-33 908,-20 48 870,0 0 0,0-1 0,-1 1 1,0-1-1,-1 0-1778,2 32 48,0-1 0,2 0 0,5 19-48,6 37 80,-14-55-101,0-12 47,-1 0 0,2 0 0,-1-1 0,3 7-26,-4-14-18,0 0 1,1-1-1,0 1 0,-1 0 1,1 0-1,0-1 1,0 1-1,0-1 0,0 1 1,0-1-1,0 1 0,1-1 1,-1 0-1,0 1 1,1-1-1,-1 0 0,1 0 1,-1 0-1,1 0 0,0 0 1,-1 0-1,1-1 1,0 1-1,-1-1 0,3 1 18,-3-1-136,1 1-155,0-1 0,0 1 0,0-1 0,0 0 0,0 0 0,0 0 0,0 0 0,0 0 0,0 0 0,0 0 0,0-1 0,0 1 1,0-1-1,0 0 0,1 0 291,7-14-3463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07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5 5154,'0'0'2930,"0"0"-719,0 0-343,-24-2-542,-77-1-400,91 4-816,1 0 1,-1 1-1,1 0 1,-1 0-1,1 1 1,0 0-1,0 0 1,0 1-1,0 1 1,1 0-1,0 0 1,0 0-1,0 1 1,-5 5-111,13-11 3,-4 3 7,1 0 1,0 0-1,0 1 1,1-1-1,-1 0 1,1 1-1,0 0 1,0-1-1,0 1 1,0 0-1,0 2-10,1-5-3,1 1-1,-1-1 1,1 1-1,-1-1 0,1 1 1,0-1-1,0 1 1,-1-1-1,1 1 1,0-1-1,0 1 1,1 0-1,-1-1 1,0 1-1,0-1 1,1 1-1,-1-1 1,1 1-1,-1-1 1,1 0-1,0 1 1,0-1-1,0 1 1,-1-1-1,1 0 0,0 0 1,0 0-1,1 0 1,-1 1-1,0-1 1,0-1-1,1 2 4,4 0-53,-1 0-1,0 0 1,1 0-1,0-1 1,-1 1-1,1-1 0,0-1 1,-1 1-1,1-1 1,1 0 53,8-1-335,0 1 1,1-2-1,5-1 335,-7-1-409,-1-1 1,1 1-1,-1-2 1,0 0-1,0-1 0,0 0 1,7-6 408,-2 1-485,1 1 1,1 1-1,1 0 485,-21 10 61,1 0-1,-1 0 1,1 0 0,-1 0 0,0 0-1,1 0 1,-1 0 0,0 0 0,1 0-1,-1 0 1,1 0 0,-1 0 0,0 0-1,1 0 1,-1 0 0,0 1 0,1-1-1,-1 0 1,0 0 0,1 0 0,-1 0-1,0 1 1,1-1 0,-1 0 0,0 0-1,0 1 1,1-1 0,-1 0 0,0 1-1,0-1 1,0 0 0,1 1 0,-1-1-1,0 0 1,0 1 0,0-1 0,0 0-1,0 1 1,0-1 0,0 1-1,0-1 1,0 0 0,0 1 0,0-1-1,0 0 1,0 1-61,1 25 135,0-13 33,-1-10-165,0-1-1,1 1 1,0 0-1,-1 0 1,1 0-1,0-1 1,0 1-1,1 0 1,-1-1-1,0 1 1,1-1-1,0 0 1,0 1 0,-1-1-1,1 0 1,0 0-1,1 0 1,-1 0-1,0-1 1,1 1-3,2 1-2,-1-2 0,0 1 1,0 0-1,1-1 0,-1 0 0,0 0 1,1 0-1,0 0 0,-1-1 1,1 0-1,-1 0 0,2 0 2,4-1-84,0 0 0,0-1 0,0 0 0,-1 0 0,1-1 1,-1-1-1,1 1 0,-1-2 0,0 1 0,-1-1 0,6-4 84,55-49-1361,-68 57 1590,-1 1 558,0 17 1225,-2 1-1778,0-1 1,0 0-1,-6 16-234,5-20 75,0 0 0,0 0 0,1 0 0,1 1 1,0-1-1,1 0 0,0 0 0,1 1 0,1-1-75,-2-11-13,0-1 0,1 0-1,-1 0 1,1 0-1,-1 0 1,1 0-1,-1 0 1,1 0 0,0 0-1,-1 0 1,1 0-1,0 0 1,0 0 0,0 0-1,0 0 1,0-1-1,0 1 1,0 0-1,0-1 1,0 1 0,0-1-1,0 1 1,0-1-1,0 0 14,13 2-3874,-8-2-3644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08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8980,'0'0'1644,"0"0"-1151,0 0-368,0 0 265,-2 24 162,-6 178 315,8-197-853,0 0 1,0 1-1,0-1 0,0 1 0,1-1 0,0 0 0,0 0 0,1 3-14,-1-6 0,-1-1 0,1 1 0,0-1 0,0 0 0,0 1 0,0-1 0,0 0 0,0 0 0,1 1 1,-1-1-1,0 0 0,1 0 0,-1-1 0,1 1 0,-1 0 0,1 0 0,-1-1 0,1 1 0,-1 0 1,1-1-1,-1 0 0,1 1 0,0-1 0,-1 0 0,2 0 0,1 1-9,-1-1 0,0 0-1,0 0 1,0 0 0,0 0 0,0 0 0,1-1 0,-1 1-1,0-1 1,0 0 0,0 0 0,0 0 0,0 0-1,-1-1 1,1 1 0,1-1 9,-1-1 5,1-1 1,-1 1-1,0-1 1,0 0-1,0 1 0,0-1 1,0-1-1,-1 1 0,0 0 1,1-2-6,16-39 119,-11 28-106,-1-1-1,2 1 0,9-14-12,-14 26 2,0 0 0,-1 1 0,2-1-1,-1 1 1,1-1 0,-1 1 0,1 0-1,0 1 1,1-1 0,-1 1 0,0 0 0,1 1-1,0-1 1,0 1-2,18-4-134,1 1 0,0 1 0,0 1 0,0 1-1,0 2 1,19 1 134,-5 0-2799,-36-1-4514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08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10597,'0'0'0,"0"0"-336,200 0 288,-39-12 48,34 1 112,23 0 256,5 4 80,3 7-128,-23 0-208,-25 0 16,-33 16 96,-130-3-224,-15 1-7587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25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3 262 11077,'0'0'1465,"0"0"-1046,0-26-449,-1 11 20,0 4 3,1 0 1,0 0-1,0 0 1,1 0-1,3-10 7,-3 16-7,0 0-1,1 1 1,0-1 0,0 1-1,0-1 1,0 1-1,1 0 1,-1-1 0,1 2-1,0-1 1,1 0 0,-1 0-1,1 1 1,-1 0-1,1 0 1,0 0 0,0 0-1,1 0 8,18-9 7,1 2 0,0 0 0,0 1 0,1 2 0,-1 0 0,2 2-1,-1 0 1,1 2 0,-1 1 0,1 1 0,0 1 0,21 4-7,-42-4 3,-1 1-1,1 0 1,-1 0 0,0 0 0,1 0 0,-1 1 0,0 0-1,0 0 1,0 0 0,0 0 0,0 1 0,0-1-1,-1 1 1,1 0 0,-1 0 0,0 1 0,1-1-1,-2 1 1,1-1 0,0 1 0,-1 0 0,0 0-1,0 0 1,0 0 0,0 0 0,0 1 0,-1-1 0,0 0-1,1 5-2,2 14-135,-2-1 0,0 1-1,-1 0 1,-1-1 0,-2 12 135,2-34-3,-1 17-46,-1 0-1,-1-1 0,-1 0 0,0 1 1,-1-1-1,-1-1 0,-7 16 50,-10 14 776,-29 40-776,15-24 1389,37-61-1365,-1 1 0,1 0 0,-1-1 0,1 1 0,-1 0 0,1-1 1,-1 1-1,1 0 0,0 0 0,-1 0 0,1-1 0,0 1 0,0 0 0,0 0 0,0 0 0,0 0 0,0 0 0,0-1 0,0 1 0,0 0 0,0 0 1,0 0-1,0 0 0,1-1 0,-1 1 0,0 0 0,1 0 0,-1 0 0,0-1 0,1 1 0,-1 0 0,1-1 0,-1 1 0,1 0 0,0-1 0,-1 1 1,1-1-1,0 1 0,-1-1 0,1 1-24,3 1-34,0 0 1,0-1 0,0 1-1,1-1 1,-1 0-1,0 0 1,2 0 33,0 0 90,45 5-97,0-1-1,0-3 1,0-2 0,37-6 7,-67 5-315,23-4-91,-8-9-2712,-19 7-2111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26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1 724 11461,'0'0'1510,"0"0"-992,0 0-302,0 0-280,20-40 219,146-300 101,-140 284-232,4 0 0,1 2 0,3 1 0,22-23-24,-52 70-7,24-24-6,-27 29 2,0 0-1,0 0 0,1 0 0,-1 0 1,0 0-1,1 0 0,-1 0 0,1 0 1,-1 1-1,1-1 0,-1 0 0,1 1 1,-1 0-1,1-1 0,0 1 0,-1 0 1,1 0-1,0 0 0,1 0 12,-3 0-1,1 0 0,0 0-1,-1 1 1,1-1 0,-1 0 0,1 0 0,-1 1-1,1-1 1,-1 1 0,1-1 0,-1 0-1,1 1 1,-1-1 0,1 1 0,-1-1 0,0 1-1,1-1 1,-1 1 0,0 0 0,1-1 0,-1 1-1,0 0 2,8 18 36,-2 0 0,0 0 0,-1 0 0,-1 1 0,1 7-36,9 107 121,-13-124-123,14 320 139,-14-190-2600,-3-104-955,-6-17-773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26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159 429 4546,'0'0'2078,"-22"-21"30,-68-67 50,83 82-1875,2 0 0,-1-1 0,0 1 0,1-1 0,1 0 0,-4-6-283,7 10 50,0-1-1,0 0 0,0 0 1,0 1-1,1-1 0,0 0 1,-1 0-1,1 0 0,1-1-49,-1 2-13,0 2 7,0-1 0,0 1 0,0 0 0,0 0-1,0-1 1,0 1 0,1 0 0,-1 0 0,1 0-1,-1-1 1,1 1 0,-1 0 0,1 0 0,-1 0-1,1 0 1,0 0 0,0 0 0,0 0 0,-1 0-1,2 0 7,25-12-143,-23 11 130,22-7 21,0 2 0,1 0 0,-1 2 0,4 0-8,113-8-673,-72 7-585,198-25-4295,-205 20 4116,0-3 0,-1-3 0,9-5 1437,-13-4-760,-58 26 755,-1 0-1,1 0 1,-1-1-1,1 1 1,0 0 0,-1 0-1,1-1 1,-1 1-1,1-1 1,-1 1-1,1-1 1,-1 1-1,1-1 1,-1 1 0,0-1-1,1 1 1,-1-1-1,1 1 1,-1-1-1,0 1 1,0-1 0,1 0-1,-1 1 1,0-1-1,0 0 1,0 1-1,0-1 1,0 0 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26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25 2257,'0'0'5096,"0"0"-2266,0 0-850,0 0-571,-21-5-436,-67-13-308,86 18-648,1 0 0,0-1 1,-1 1-1,1 0 0,0 0 1,-1 0-1,1 0 1,0 0-1,-1 0 0,1 0 1,0 1-1,-1-1 0,1 0 1,0 1-1,-1-1 0,1 1 1,0-1-1,0 1 1,-1 0-1,1-1 0,0 1 1,0 0-1,0 0 0,0 0 1,0 0-1,0 0 0,0 0 1,1 0-1,-1 0 1,0 0-1,0 1-17,0 1 7,1 0 0,-1 0-1,1 0 1,-1 1 0,1-1 0,0 0-1,0 0 1,0 1 0,1 2-7,0 4 1,-1 2-5,1 1 1,1 0-1,0-1 1,1 1-1,0-1 0,1 1 1,0-1-1,2 2 4,11 21-1,1 0-1,2-1 2,19 35-8,-35-59 10,0 0 1,0-1-1,-1 1 1,0 0-1,-1 1 0,1 2-2,-3-10 2,1-1 0,-1 1 0,0 0 0,1-1 0,-1 1 0,0 0 0,0 0 0,-1-1 0,1 1 0,-1 0 0,1-1 0,-1 1 0,0-1 0,0 1 0,0 0 0,0-1 0,0 0 0,-1 1 0,1-1 0,-1 0 0,0 0 0,1 0 0,-1 0 0,0 0 0,-1 1-2,-7 2-26,0-1 0,-1-1-1,1 0 1,-1 0 0,1-1 0,-1 0 0,0-1-1,0 0 1,1 0 0,-1-1 0,-2-1 26,12 1-65,0 0 0,1-1 0,-1 1 0,1 0 0,-1 0-1,1 0 1,-1-1 0,1 1 0,-1 0 0,1-1 0,0 1 0,-1 0 0,1-1 0,-1 1 0,1 0 0,0-1 0,-1 1 0,1-1 0,0 1 0,-1-1 0,1 1 0,0-1 0,0 1 0,-1-1-1,1 1 1,0-1 0,0 1 0,0-1 0,0 1 0,0-1 0,0 0 0,0 1 0,0-1 0,0 1 0,0-1 0,0 1 0,0-1 0,0 1 0,1-1 65,5-24-1823,1 15 1030,0 0 0,0 1 0,1 1 0,0-1 0,1 1 0,0 0 0,7-4 793,13-8-4082</inkml:trace>
  <inkml:trace contextRef="#ctx0" brushRef="#br0" timeOffset="1">611 36 8980,'0'0'2161,"0"0"-405,0 0-396,0 0-109,-22-5-541,-67-13-363,76 15-300,2 2-5,10 3-37,2 4-16,-1 14 2,1 0 0,1 1 0,0-1 0,2 0 0,0 0 0,1 0 9,8 19 21,-1-4-260,-2-1-1,-1 2 1,-2-1 0,-1 1 0,-1 0 0,-2 9 239,-3-32-130,0-10 95,1 0 0,-1 1 0,0-1 0,-1 0 0,1 0 0,0 0 0,-1 0 0,0-1 0,0 2 35,1-3-46,-1 0 1,0 0-1,0-1 0,1 1 1,-1 0-1,0 0 1,0 0-1,0-1 1,0 1-1,0-1 1,0 1-1,0-1 0,0 1 1,0-1-1,0 1 1,0-1-1,0 0 1,0 1-1,0-1 1,0 0-1,0 0 0,0 0 1,-1 0-1,1 0 1,0 0-1,0 0 46,0-1-117,1 1 1,-1-1-1,1 1 0,-1 0 0,1-1 0,0 1 1,-1-1-1,1 1 0,0-1 0,-1 1 1,1-1-1,0 1 0,-1-1 0,1 0 0,0 1 1,0-1-1,0 1 0,0-1 0,0 0 1,0 1-1,0-1 0,0 1 0,0-1 0,0 0 1,0 1 116,0-20-2756,0 19 2084,0-13-3450,0 4 1505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27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11 390 9284,'0'0'1473,"0"0"-1169,0 0 432,0 0 161,-8 172-225,6-111-256,2-10-368,0-8-16,0-13 32,17-19-64,3-11-1424,3-20-2146,7-44-1200,-23 22 1793</inkml:trace>
  <inkml:trace contextRef="#ctx0" brushRef="#br0" timeOffset="1">123 0 8052,'0'0'1536,"0"0"-303,0 0-737,0 0-496,0 0-3505,0 0-2882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29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1 6035,'0'0'683,"0"0"-358,0 0 516,0 0 829,0 0 21,0 0-466,-8 9-542,-16 15-419,-1-2 1,-3 2-265,5-6 159,2 0-1,0 2 1,1 0-1,1 1 1,1 1-1,0 2-158,18-24-2,-1 1 0,1-1 0,-1 1 0,1-1 0,0 1 0,-1-1 0,1 1 0,-1 0 0,1-1-1,0 1 1,-1-1 0,1 1 0,0 0 0,0-1 0,0 1 0,-1 0 0,1-1 0,0 1 0,0 0-1,0 0 1,0-1 0,0 1 0,0 0 0,1-1 0,-1 1 0,0 0 0,0-1 0,0 1 0,1 0 0,-1-1-1,0 1 1,0 0 0,1-1 0,-1 1 0,1-1 0,-1 1 0,1-1 0,-1 1 0,1-1 0,-1 1 0,1-1-1,-1 1 1,1-1 0,-1 0 0,1 1 0,0-1 0,-1 0 0,1 1 2,4 0-26,0 0 0,0-1 1,0 1-1,0-1 0,-1 0 0,5-1 26,-1 1-1,10 1-220,-1-1-1,0-1 1,0-1 0,0 0-1,0-1 1,0-1-1,0-1 1,9-4 221,27-16-1336,-38 16 990,1 1 0,0 1 0,1 0 0,0 1 0,7-1 346,-23 7-1,0 0-1,0 0 0,0 0 0,-1 0 0,1 0 0,0 0 0,0 0 1,0 0-1,0 0 0,0 0 0,-1 0 0,1 1 0,0-1 0,0 0 1,0 1-1,-1-1 0,1 0 0,0 1 0,0-1 0,-1 1 1,1-1-1,0 1 0,-1 0 0,1-1 0,-1 1 0,1 0 0,-1-1 1,1 1-1,-1 0 0,1 0 0,-1-1 0,0 1 0,1 0 2,6 32 124,-5-22-77,8 58 491,-3 0 0,-3 20-538,-4 142 761,-1-105-691,1 151-366,0-275 104,0-7 96,-1-77-560,4-118 300,-1 168 345,2-1-1,2 1 0,0 0 1,2 0-1,3-2 12,7-13-36,1 1-1,3 1 0,1 2 1,2 0-1,2 1 1,2 2-1,4-2 37,-24 32-2,-1 1 0,1 0-1,0 0 1,1 1 0,0 0-1,0 0 1,1 2 0,0-1 0,0 1-1,0 1 1,1 0 0,0 0 0,0 1-1,0 1 1,1 0 0,-1 1 0,1 0-1,-1 1 1,1 0 0,6 1 2,-16 1 36,1-1 0,-1 1 1,1-1-1,-1 1 0,1 0 0,-1 1 1,1-1-1,-1 1 0,0-1 0,0 1 1,0 0-1,0 0 0,0 0 0,0 1 1,0-1-1,-1 1 0,1-1 0,-1 1 1,0 0-1,0 0 0,0 0 0,0 0 1,0 0-1,-1 1 0,1-1 1,0 3-37,5 13 242,-1 0 0,-1 0 0,-1 0 0,1 10-242,-3-20 4,1 12 30,-2-9 8,1 0-1,0-1 0,1 1 1,4 9-42,-6-19-13,-1 0 0,1 0 0,0 0 0,0 0 0,0 0 0,0 0 0,1 0 0,-1-1 0,0 1 0,1 0 1,-1-1-1,1 1 0,0-1 0,0 0 0,-1 1 0,1-1 0,0 0 0,0 0 0,0 0 0,0 0 0,0-1 0,0 1 1,0 0-1,0-1 0,1 0 0,-1 1 0,2-1 13,-2 0-57,-1 0 1,1-1 0,0 1-1,-1 0 1,1-1 0,0 1-1,-1-1 1,1 0-1,-1 1 1,1-1 0,-1 0-1,1 0 1,-1 0-1,0 0 1,1 0 0,-1-1-1,0 1 1,0 0-1,0 0 1,0-1 0,0 1-1,0-1 57,17-35-518,-16 31 449,29-95-181,-24 72 240,2 1 0,0 0 0,2 1 0,7-14 10,-17 40-19,-1 0 1,1 0-1,0 0 1,-1-1-1,1 1 1,0 0 0,0 0-1,0 0 1,0 0-1,0 0 1,0 0-1,0 1 1,0-1-1,0 0 1,0 0 0,0 1-1,1-1 1,-1 1-1,0-1 19,0 1 14,0 0-1,0 0 1,0 0 0,-1 0-1,1 0 1,0 1-1,0-1 1,0 0-1,-1 0 1,1 1-1,0-1 1,-1 1 0,1-1-1,0 0 1,-1 1-1,1-1 1,0 1-1,-1 0 1,1-1-1,-1 1 1,1-1 0,0 2-14,3 4 308,0 1 1,0 0 0,-1 1-1,0-1 1,2 6-309,-1-2 485,-4-10-487,1 1-1,-1 0 1,1-1-1,0 1 1,0-1-1,-1 1 1,1-1 0,0 1-1,0-1 1,0 0-1,1 1 1,-1-1-1,0 0 1,0 0-1,1 0 1,-1 0-1,1 0 1,-1 0-1,1 0 1,-1 0-1,1-1 1,-1 1-1,1 0 1,0-1-1,-1 0 1,1 1-1,0-1 1,-1 0-1,1 0 1,0 0-1,0 0 3,0 0-2761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31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5442,'0'0'828,"0"0"-100,0 0-66,0 0 74,0 0 262,0 0 50,-7 2-538,-20 6-486,27-8-34,0 0 0,-1 0 0,1 0 1,0 0-1,0 0 0,-1 0 0,1 0 0,0 0 1,0 0-1,0 0 0,-1 0 0,1 0 1,0 0-1,0 0 0,0 0 0,-1 1 0,1-1 1,0 0-1,0 0 0,0 0 0,-1 0 0,1 1 1,0-1-1,0 0 0,0 0 0,0 0 1,0 1-1,0-1 0,-1 0 0,1 0 0,0 1 1,0-1-1,0 0 0,0 0 0,0 0 1,0 1-1,0-1 0,0 0 0,0 0 0,0 1 1,0-1-1,0 0 0,0 0 0,0 1 1,0-1-1,0 0 0,1 0 0,-1 1 0,0-1 1,0 0-1,0 0 0,0 0 0,0 1 0,0-1 1,1 0-1,-1 0 10,10 8 8,-9-7-34,4 2 42,-1 1 0,0 0 0,1 0 0,-2 0 0,1 1 0,0-1 0,-1 1 0,0 0 0,0 0 0,-1 0 0,1 0 0,-1 0 0,0 1 0,0-1 0,-1 1 0,0-1 0,1 3-16,1 14 135,-2 0 1,0 1 0,-2 20-136,1-8 36,0 48-407,0-28-4655,0-50 322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00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44 2225,'0'0'4623,"0"0"-3334,0 0-963,0 0 381,0 0 282,0 0-458,0-6-623,0 4 780,0 5 3161,0 265-4060,-1-284 206,1-18 23,0 0 1,2 0 0,2 0-1,1 1 1,5-16-19,-9 46 4,0-1 0,1 0 0,-1 1-1,1-1 1,0 1 0,0-1 0,0 1 0,1 0 0,-1 0-1,1 0 1,-1 0 0,1 0 0,0 1 0,0-1 0,0 1-1,1 0 1,-1 0 0,0 0 0,1 0 0,0 1-1,-1-1 1,1 1 0,0 0-4,9-2-440,1 0 0,-1 1 0,1 1 0,-1 1 1,11 0 439,-17 0-498,1 1-2714,-3 5-1129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54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32,'0'0'1996,"0"0"5636,0 0-4953,0 0-2476,20-7-185,-2 0-16,-6 2-3,-1 0-1,1 2 1,0-1 0,1 1-1,-1 1 1,0 0 0,1 1-1,-1 0 1,11 1 1,-17 0-13,0 1 1,0 0 0,-1 0 0,1 0-1,0 1 1,-1 0 0,1 0 0,-1 0-1,1 1 1,-1 0 0,0 0 0,0 0-1,0 0 1,-1 1 0,1 0 0,-1 0-1,0 0 1,3 4 12,-2-2-45,-1 1 1,0 0-1,0 1 1,0-1-1,-1 1 0,0 0 1,-1 0-1,0 0 1,0 0-1,0 0 1,-1 0-1,-1 0 0,1 2 45,0 6-199,-1 0-1,0 1 1,-3 11 199,2-21-1,-1 1 0,0-1 0,0 0 0,0 0-1,-1 0 1,0-1 0,-1 1 0,1-1 0,-3 3 1,-39 51 109,23-32 22,-16 30-131,36-57-6,1 1-1,0 0 0,0 1 1,0-1-1,0 0 1,0 0-1,1 0 0,-1 0 1,0 1-1,1-1 1,0 0-1,0 1 0,0-1 1,0 0-1,0 1 1,0-1-1,0 0 0,1 1 1,-1-1-1,1 0 1,0 0-1,-1 0 0,1 1 1,0-1-1,0 0 1,1 1 6,3 3-26,0 0 1,1 0 0,-1-1 0,1 0-1,1 1 1,-1-2 0,1 1 25,18 15 84,-18-14-52,0 0-1,-1 0 0,0 1 1,0 0-1,0 0 1,-1 1-1,0-1 1,-1 1-1,0 0 0,0 1 1,0-1-1,-1 1 1,-1-1-1,1 1 1,-1 0-1,-1 0 0,0 0 1,0 0-1,-1 0 1,0 0-1,0 0 1,-1 1-1,-1 5-31,0-5 131,0 0 0,-1-1 0,0 1 0,-1-1 0,0 0 0,0 0 0,-1 0 0,0-1 0,0 0 0,-1 0 0,-5 6-131,-12 12 520,-1-1 0,-19 13-520,30-26 99,8-7-83,4-5-20,0 1 0,0 0 0,0 0 1,0-1-1,0 1 0,0 0 0,0 0 0,0 0 0,1 0 0,-1 0 0,0 0 1,1 0-1,-1 0 0,1 0 0,-1 0 0,1 0 0,0 0 0,-1 1 0,1-1 1,0 0 3,1 2-1388,8-2-3419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54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12886,'0'0'1601,"0"0"-1265,0 0-112,-5 117-224,2-112-608,1-1-9157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57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88 4882,'0'0'6259,"0"0"-4690,-4 30-1476,-49 416 3,47-380-445,4 13 349,2-18-2842,1-60 491,1-6 1837,5-17 447,-1 0-1,-1-1 1,-1 1-1,-1-1 1,-1-1 67,3-22 94,-1 10-47,3-27 583,3 1 0,3 1 1,16-48-631,-22 89 178,1 1 0,1 0 0,1 0 0,0 1 0,1 0 0,2 0-178,-4 7 46,-1 1 0,1 0 0,1 1 0,0-1 0,0 2 0,1 0 0,0 0 1,1 1-1,10-5-46,-7 6 14,-1 1 1,1 0-1,0 1 1,0 1-1,0 1 1,1 0-1,-1 1 1,0 0 0,1 1-1,-1 1 1,8 2-15,-19-3 11,0 1 0,0 0 0,0 0 1,-1 0-1,1 0 0,0 1 1,-1-1-1,1 1 0,-1 0 0,1 0 1,-1 0-1,0 1 0,0-1 1,0 1-1,2 2-11,-1 0 26,1 1-1,-2-1 1,1 1 0,-1 0 0,0 0 0,0 0-1,0 0 1,-1 0 0,0 1-26,3 13 40,-1 0 1,-1 1-1,0-1 0,-2 1 1,0 13-41,-1-7-153,-1 0 0,-5 24 153,4-40-63,0-1 1,-1 1-1,0-1 1,-1 0-1,0 0 1,-1 0-1,0-1 1,-4 6 62,-1-1-47,1-2-1,-2 1 1,0-1 0,0-1-1,-1 0 1,-1-1 0,0 0 0,0 0 47,-24 12 1527,0-1 0,-16 5-1527,52-25 52,0-1 0,0 1 0,0-1 1,1 1-1,-1 0 0,0-1 0,0 1 1,1 0-1,-1 0 0,0-1 0,1 1 1,-1 0-1,1 0 0,-1 0 0,1 0 1,-1 0-1,1 0 0,0 0 0,-1 0 0,1 0 1,0 0-1,0 0 0,0 0 0,0 0 1,0 0-1,0 0 0,0 0 0,0 0 1,0 0-1,0 0 0,1 0-52,0 4-30,0-1 1,0 0-1,1 0 0,-1-1 1,1 1-1,0 0 0,2 2 30,9 11 37,0-1 0,1 0 1,0-1-1,2 0 0,-1-2 0,2 1 0,0-2 1,0 0-1,1-2 0,12 6-37,-7-5-226,1-1-1,-1-1 1,25 6 226,-28-10-1030,1-1 1,0-1-1,-1-1 0,17 0 1030,-13-2-5701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57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0 375 9060,'0'0'2142,"0"0"-1995,27-3-254,-5 1 99,-10 2 3,0-1 0,0 0 0,0-1 0,0 0 0,0-1 0,-1 0 1,1-1-1,-1 0 0,0-1 0,0 0 0,0-1 0,-1 0 0,10-7 5,-6 1-215,0-1 0,-1 0 0,0-1 0,-1 0 0,0-1 0,6-11 215,-12 16-120,-1 0-1,0 0 0,-1 0 1,0-1-1,0 0 0,-1 1 1,0-1-1,-1 0 1,0-1-1,-1 1 0,0-8 121,-1 17 21,0-1 1,0 1-1,-1-1 0,1 1 0,-1-1 0,1 1 0,-1-1 1,0 1-1,0 0 0,0-1 0,0 1 0,0 0 0,0 0 0,-1 0 1,1 0-1,-1 0 0,0 0 0,1 0 0,-2-1-21,-1 1 146,1-1-1,-1 1 1,0-1-1,0 1 0,0 0 1,0 1-1,-1-1 1,1 1-1,0 0 1,-4-1-146,-8 0 610,0 1 0,0 0 0,0 1 0,0 0 0,-14 3-611,26-2 63,0-1-1,-1 1 1,1 0-1,0 0 1,0 1-1,0-1 0,0 1 1,0 0-1,0 0 1,1 0-1,-1 1 1,1-1-1,-1 1 0,1 0 1,0 0-1,0 0 1,0 0-1,0 2-61,-1 0 27,0 2 1,1-1-1,0 0 1,0 1-1,0-1 1,1 1-1,0 0 1,0 0-1,1 0 0,-1 6-27,1 0-9,0 1 0,1-1 0,1 1 0,0-1 0,1 0 0,0 0 0,1 0 0,0 0 0,1 0 0,1 0 0,6 11 9,-4-11-132,2 0 1,0-1-1,0 0 0,1-1 0,0 1 0,4 1 132,-4-4-685,1 0 0,0-1 0,1 0 0,-1 0 0,2-1 0,4 2 685,-14-8-493,0 0-1,0 0 0,0 0 1,1 0-1,-1 0 1,0-1-1,1 1 1,1-1 493,20 0-5443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57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305 15 5635,'0'0'2073,"0"0"-238,0 0-152,-28-2-266,-90-9-432,110 10-886,0 1 1,0 0 0,0 0 0,0 0 0,-1 1 0,1 0 0,0 1 0,-2 0-100,5 0 51,0 1 1,0-1-1,1 1 0,-1 0 1,1 0-1,0 0 1,-1 1-1,0 1-51,-1 0 51,3-2-43,0 0 0,0 0 0,0 1 0,0-1 0,1 1 0,-1-1 0,1 1 0,0 0-1,0 0 1,0 0 0,1 0 0,-1 0 0,1 0 0,0 0 0,0 1 0,1-1 0,-1 0-1,1 1 1,0-1 0,0 1 0,0-1 0,1 0 0,0 1-8,-1-2-42,0-1 1,1 1 0,0-1-1,0 0 1,0 1-1,0-1 1,0 1 0,0-1-1,0 0 1,1 0-1,-1 0 1,1 0-1,-1 0 1,1 0 0,0 0-1,0 0 1,0-1-1,0 1 1,0-1 0,0 1-1,1-1 1,-1 0-1,0 0 1,1 0-1,-1 0 1,1-1 0,-1 1-1,1 0 1,2-1 41,10 3-748,0-1 0,1 0 0,-1-1 0,9-1 748,-24 0-20,14 0-967,1-1-1,-1 0 1,1 0-1,-1-2 0,0 0 1,13-4 987,-1-9-3572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59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55 8852,'0'0'1051,"0"0"-106,-11 29-425,4-9-473,-5 10-9,2-1 0,2 2 0,0-1 0,2 1 0,-2 31-38,-7 330 230,15-392-572,0-4-178,-1-111-117,3-151 730,-1 242-99,2 1 0,1-1 0,1 1 0,0 0 0,2 0 0,9-21 6,-12 35-23,0 0 0,0 0 0,1 0 0,0 1-1,1 0 1,-1 0 0,2 0 0,-1 0 0,1 1 0,0 0-1,1 1 1,0 0 0,0 0 0,0 0 0,0 1-1,1 0 1,7-2 23,-8 5 2,1 0-1,-1 0 1,1 1-1,-1 0 1,1 0-1,-1 1 1,6 1-2,-2-1 8,-10 0-2,0 0 1,-1 0 0,1 0-1,-1 0 1,1 1-1,0-1 1,-1 1-1,1-1 1,-1 1-1,1-1 1,-1 1-1,1 0 1,-1 0-1,0 0 1,1 0-1,-1 0 1,0 0-1,0 0 1,0 0-1,1 2-6,0-1 27,0 1-1,-1 0 1,1 0-1,-1 0 1,1 0-1,-1 1 1,0-1-1,-1 0 1,1 0 0,0 2-27,0 4 83,-1 1 0,0-1 1,0 0-1,-1 1 0,0-1 1,0 0-1,-3 8-83,-2-2 71,0 0 0,-1 0 0,0-1 0,-1 0 0,-1 0 0,0 0 0,-7 6-71,-14 16 439,-34 32-439,56-61-45,6-4-7,0 0 0,0-1 0,-1 1-1,1-1 1,-1 0 0,0 1 0,0-1-1,0 0 1,0-1 0,0 1 0,0 0 0,-1-1-1,1 0 1,-1 1 52,3-19-3239,1-8-546,0 3 180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00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1 497 6291,'22'8'2454,"75"22"-1963,-86-27-481,0-1-1,1 0 1,-1-1-1,1 0 0,0-1 1,-1 0-1,1 0 1,10-3-10,-15 2 10,6-1-3,-1-1 1,0 0 0,0 0 0,0-1-1,0-1 1,-1 0 0,1-1-1,6-4-7,-1-2 28,0 0-1,0 0 0,-1-2 0,11-12-27,-22 20-60,0 0-1,0 0 1,-1 0-1,0 0 1,-1-1-1,1 0 1,-1 0-1,-1 0 1,2-5 60,-3 10-6,0 0 0,0 0 0,-1 0 0,1 0 0,-1 0 0,0 0 1,1-1-1,-1 1 0,0 0 0,0 0 0,0 0 0,-1 0 0,1 0 0,-1-1 1,1 1-1,-1 0 0,0 0 0,1 0 0,-1 0 0,0 0 0,0 0 0,0 1 1,-1-1-1,1 0 0,0 0 0,-1 1 0,1-1 0,-1 1 0,0-1 1,1 1-1,-1 0 0,0 0 0,0-1 0,0 1 6,-5-2 123,-1 0-1,0 1 1,0 0-1,0 0 1,0 0-1,-1 1 1,1 1-1,0-1 1,0 1-1,-1 1 1,1-1-1,0 1 1,0 1-1,-1 0 1,1 0-1,0 0 1,1 1-1,-1 0 1,0 1-1,1-1 1,0 2-1,0-1 1,0 1-1,1 0 1,-6 5-123,7-4 15,1-1 0,-1 1 0,1 0 1,1 0-1,-1 0 0,1 1 0,1-1 0,-1 1 1,1 0-1,0-1 0,0 4-15,0 3-14,0 1 1,1-1-1,0 0 0,2 1 0,0 7 14,0-15-13,0 0-1,1 0 0,0 0 0,0 0 0,0 0 0,1-1 0,-1 1 0,1-1 0,1 1 0,-1-1 0,1 0 0,0 0 0,0-1 0,0 1 0,1-1 0,-1 0 1,1 0-1,0-1 0,1 1 0,-1-1 0,4 2 14,6 2-326,-1 0 1,1-1-1,0 0 0,1-2 1,-1 1-1,1-2 1,16 2 325,-1-1-978,0-2 1,0-1 0,0-1-1,0-2 1,7-2 977,-26 2-271,-1 0 0,0-1-1,0 0 1,0-1 0,-1 0-1,1 0 1,-1-1 0,0-1-1,0 0 1,-1 0 0,0-1-1,0 0 1,0-1 0,-1 0 0,6-7 271,-9 11 80,-1-1 1,0-1 0,0 1 0,-1-1-1,0 1 1,0-1 0,0 0-1,0 0 1,-1 0 0,0-1 0,0 1-1,-1 0 1,0-1 0,0 1 0,0-2-81,-6 4 4135,-8 4-3209,10 0-347,0 0-446,0 0 0,-1 0 0,1 1 1,0-1-1,0 1 0,0-1 0,0 1 0,-1 0 1,1 1-1,0-1 0,1 0 0,-1 1 0,0-1 1,0 1-1,1 0 0,-1 0 0,1 0 1,-1 0-1,1 1 0,0-1 0,0 1 0,0-1 1,0 1-1,1-1 0,-2 3-133,0 2 71,0 1 0,0-1 0,1 1 0,0 0 0,1 0 0,-1 0 0,2 0 0,-1 0 0,1 7-71,0-12-13,0 0 0,1 0 0,-1 0-1,1 0 1,0 0 0,0 0 0,0 0 0,0 0-1,0-1 1,1 1 0,-1 0 0,1-1-1,-1 1 1,1-1 0,0 1 0,0-1-1,0 0 1,1 0 0,-1 0 0,0 0-1,1 0 1,0-1 0,-1 1 0,1-1-1,0 0 1,-1 1 0,1-1 0,3 0 13,0 1-196,0 0 0,0-1-1,0 0 1,1 0 0,-1-1 0,0 1 0,0-2 0,0 1 0,1 0 0,-1-1 0,0-1 0,0 1-1,0-1 1,3-1 196,-2 0-374,1-1 0,-1-1 0,0 0 0,-1 0 0,1 0 0,-1 0 0,0-1 0,0 0 0,-1-1 0,0 1 0,2-3 374,11-18-1443,-1-2 0,3-6 1443,-3 2-112,-2-1 1,-2 0-1,0 0 1,-3-1-1,6-30 112,-8 18 2174,1-29-2174,-4-51 5643,-5 126-4805,0 3-136,-1 136 840,7 250-1193,-3-241-2398,-3-146 1972,0 1 0,0-1-1,0 1 1,0-1 0,0 1-1,0-1 1,-1 1 0,1 0 0,-1-1-1,1 0 1,-1 1 0,1-1-1,-1 1 1,0-1 0,1 0 0,-1 1-1,0-1 1,0 0 0,0 0-1,0 1 1,-1-1 77,0 0-77,0 0 0,-1 0-1,1 0 1,0 0 0,-1-1-1,1 1 1,-1-1 0,1 1-1,0-1 1,-1 0 0,1 0 0,-1 0-1,0-1 78,-1 0 41,0 0 1,0 0-1,0 0 0,0-1 0,0 1 0,1-1 0,-1 0 0,1-1 1,-1 1-1,1 0 0,0-1 0,-1 0 0,1 0 0,1 0 0,-1 0 1,0 0-1,1-1 0,0 1 0,-2-4-41,-9-14 1082,2 0 1,-9-22-1083,15 32 271,-3-6 400,1-2 1,1 1-1,1-1 1,-3-17-672,6 29 55,1 1 1,0-1 0,1 1-1,0-1 1,0 1 0,0-1 0,1 1-1,0-1 1,0 1 0,1 0 0,-1-1-1,2 1 1,-1 0 0,0 0 0,1 0-1,3-3-55,0 1 18,0 1-1,1 1 0,0-1 0,1 1 0,-1 0 1,1 1-1,0-1 0,1 2 0,-1-1 0,1 1 0,0 1 1,3-2-18,6-1-551,1 1 0,0 0 0,1 1 0,-1 2 1,5-1 550,8 2-5024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11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374 1 32,'0'0'400,"0"0"7508,-133 27-7044,73 20 337,9 16-769,6 14 16,5 11-128,13 7-144,9 4-96,18-6-32,0-12-32,25-16-16,33-20-960,17-22-1729,-35-23-1233,0-11-208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13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78 176,'0'0'7753,"0"0"-5224,-22 15-1798,-68 54-277,85-65-427,0 0 1,1 0 0,0 1 0,0-1-1,0 1 1,0 0 0,1 0-1,0 1 1,0-1 0,0 0-1,1 1 1,0 0 0,0 0 0,0 0-1,1-1 1,0 2 0,0-1-1,0 0 1,1 0 0,0 0 0,0 0-1,1 3-27,-1-7 2,0 1-5,0-1 0,0 1 1,0-1-1,1 1 1,-1-1-1,1 1 0,-1-1 1,1 0-1,0 0 1,0 1-1,0-1 0,1 0 1,-1 0-1,0 0 1,1 0-1,-1 0 0,1 0 1,0 0-1,1 1 3,1 0-2,0-1-1,0 1 0,0-1 1,1 0-1,-1 0 1,1 0-1,-1 0 1,1-1-1,0 0 1,0 0 2,12 2-47,0-2 1,1 0 0,-1-1-1,0 0 1,10-3 46,-19 2-71,-1 0 1,1-1-1,-1 0 0,1-1 1,-1 1-1,0-1 0,0-1 1,0 1-1,-1-1 0,1 0 1,-1-1-1,0 0 0,0 0 1,-1 0-1,1-1 0,-1 1 1,1-3 70,0 0-13,-1 0 0,0 0 1,0 0-1,-1 0 0,0-1 0,0 0 1,-1 0-1,0 0 0,-1 0 0,0 0 1,0 0-1,-1-1 0,0 1 1,-1-1 12,0-3 372,0 1 1,-1 0 0,0 0 0,-3-6-373,3 12 222,-1 1 0,0 0 1,0-1-1,-1 1 0,1 0 0,-1 0 1,0 1-1,0-1 0,-1 0 0,-2-1-222,5 5 25,1 1 0,-1-1 0,0 0 1,0 0-1,0 1 0,1-1 0,-1 0 0,0 0 0,1 0 0,-1 0 0,1 0 0,-1 0 0,1 0 0,0 0 1,-1 0-1,1 0 0,0 0 0,0 0 0,0 0 0,-1 0 0,1 0 0,0 0 0,0 0 0,1-1 0,-1 1-25,1 0-5,0 0 1,0 0-1,0 1 0,0-1 0,0 0 0,1 0 0,-1 1 0,0-1 0,0 1 0,1-1 0,-1 1 1,0 0-1,1-1 0,-1 1 0,1 0 0,-1 0 0,0 0 0,2 0 5,5-1-3,0 1 0,0 0 0,0 0 0,0 1 0,0-1 0,2 2 3,-6-1 4,0 0-1,0 1 1,-1-1 0,1 1 0,-1-1 0,1 1 0,-1 0 0,0 1 0,0-1-1,0 0 1,0 1 0,0 0 0,2 2-4,25 34 120,-1 1 0,-1 2-120,10 16 22,-38-58-27,1 1 0,-1 0 0,0-1 0,0 1 0,1-1 0,-1 1 0,0 0 0,1-1 0,-1 1 0,1-1 0,-1 1 0,0-1 0,1 1 0,0-1 0,-1 0 0,1 1 0,-1-1 0,1 1 0,-1-1 0,1 0 0,0 0 0,-1 1 0,1-1 0,0 0 0,-1 0 0,1 0 0,0 0 0,-1 1 0,1-1 0,0 0 0,-1 0 0,1 0 0,0-1 0,-1 1 0,1 0 0,0 0 0,-1 0 0,1 0 0,0-1 0,-1 1 1,1 0-1,-1-1 0,1 1 0,0 0 0,-1-1 0,1 1 0,-1-1 0,1 1 0,-1-1 0,1 0 5,2-3-29,-1 0 0,1 0 0,-1-1 0,0 1-1,0-1 1,1-2 29,-2 3 26,12-29-19,1 2-1,2-1 1,1 2 0,10-14-7,-27 44-3,0-1 1,0 1-1,1-1 1,-1 1-1,0 0 1,0-1 0,0 1-1,0 0 1,1-1-1,-1 1 1,0 0-1,1-1 1,-1 1-1,0 0 1,0 0 0,1-1-1,-1 1 1,0 0-1,1 0 1,-1 0-1,1-1 1,-1 1-1,0 0 1,1 0-1,-1 0 1,1 0 0,-1 0-1,0 0 1,1 0-1,-1 0 1,1 0-1,-1 0 1,0 0-1,1 0 1,-1 0-1,1 0 1,-1 0 0,0 0-1,1 0 1,-1 1-1,0-1 1,1 0-1,-1 0 1,1 0-1,-1 1 1,0-1 0,0 0-1,1 1 1,-1-1-1,0 0 1,1 0-1,-1 1 1,0-1-1,0 0 1,0 1-1,1-1 1,-1 1 0,0-1-1,0 0 1,0 1 2,9 27 16,-8-24-16,9 37 35,-8-27-10,1 0 0,1 1 0,0-2 0,1 1 0,1 0 0,0 0-25,-4-11-16,0 1 1,0-1-1,1 0 1,-1 0 0,1 0-1,-1 0 1,1-1 0,0 1-1,0-1 1,0 1 0,1-1-1,-1 0 1,0-1 0,1 1-1,-1 0 1,1-1-1,0 0 1,-1 0 0,1 0-1,0 0 1,0 0 0,0-1-1,0 0 1,3 0 15,0 0-86,0 0-1,0-1 1,0 0 0,0 0-1,-1 0 1,1-1 0,0 0-1,-1 0 1,1-1 0,-1 0-1,0 0 1,0 0 0,0-1-1,4-3 87,-10 7-3,0 0 0,0-1 0,0 1 0,1 0 0,-1 0-1,0-1 1,0 1 0,0 0 0,1 0 0,-1 0 0,0 0 0,0-1-1,1 1 1,-1 0 0,0 0 0,0 0 0,1 0 0,-1 0 0,0 0-1,0 0 1,1 0 0,-1 0 0,0 0 0,1 0 0,-1 0 0,0 0-1,0 0 1,1 0 0,-1 0 0,0 0 0,1 0 0,-1 0-1,0 0 1,0 0 0,1 0 0,-1 0 0,0 1 0,0-1 0,1 0-1,-1 0 1,0 0 0,0 1 0,0-1 0,1 0 0,-1 0 0,0 0-1,0 1 1,0-1 0,0 0 0,0 0 0,1 1 0,-1-1-1,0 0 1,0 1 3,0-1-25,0 1-1,1-1 0,-1 1 1,0-1-1,1 1 0,-1-1 1,0 1-1,1-1 0,-1 1 1,1-1-1,-1 0 0,1 1 1,-1-1-1,1 0 1,-1 1-1,1-1 0,-1 0 1,1 1-1,-1-1 0,1 0 1,-1 0-1,1 0 0,0 0 1,-1 0-1,1 1 0,-1-1 1,1 0-1,0 0 26,42-1-1153,49 2 708,-91-1 442,0 0 1,0 1 0,1-1-1,-1 1 1,0-1-1,0 1 1,0-1-1,0 1 1,0 0 0,0-1-1,0 1 1,0 0-1,0 0 1,0 0-1,0 0 1,0 0-1,0 0 1,-1 0 0,1 0-1,0 0 1,-1 0-1,1 0 1,-1 0 2,11 32 30,-9-26-23,4 20 42,0 1 0,-3 0-1,0 0 1,-1 1-49,-3 117 129,0-59-98,1 265 118,-10-401-741,2-96 221,5 1 1,7-1 370,-3 127 54,1-1 0,0 1 1,2 0-1,0 0 1,0 1-1,2-1 1,0 1-1,8-14-54,-11 25 25,1-1 0,-1 1-1,1 1 1,0-1 0,0 1 0,1-1-1,0 1 1,0 1 0,0-1 0,1 1-1,-1-1 1,1 2 0,0-1 0,0 1-1,0 0 1,1 0 0,-1 0 0,1 1 0,-1 0-1,1 0 1,0 1 0,0 0 0,0 0-1,1 1-24,5-1 29,0 1 0,0 0 0,-1 1-1,1 0 1,8 3-29,-16-3 18,-1 0 0,0 1 0,0 0 0,0 0 0,0 0 1,0 0-1,-1 1 0,1-1 0,0 1 0,-1 0 0,0 0 0,0 0 0,0 1 0,0-1 0,-1 1 0,1 0 0,1 3-18,-1-2 33,-1 1-1,1-1 1,-1 1-1,-1 0 0,1-1 1,-1 1-1,0 0 1,0 0-1,-1 0 1,1 0-1,-1 0 1,-1 0-1,1 0 1,-1-1-1,0 1 1,0 0-1,-1 0 0,0-1 1,0 1-1,0-1 1,-1 1-1,1-1 1,-1 0-1,-3 3-32,-12 9 85,14-14-91,0 0 0,0 1 0,1 0 0,-1-1 0,1 1 0,-1 1 1,1-1-1,-2 4 6,5-6-1108,0-2-2621,0 0-2976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14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1 630 11781,'0'0'1004,"0"0"-764,0 0-312,28-9 32,-15 5 5,2 0-26,-1-1 0,1 0 0,-1-1 0,0-1 0,0 0 0,0-1 0,-1 0 0,-1-1 0,1 0 0,-1-1 0,-1-1 0,0 0 1,8-10 60,0-6-995,0-1 0,-2-1 0,-2 0 1,0-1-1,-1-2 995,-7 13-275,0-1 0,-2 1 1,0-1-1,-1 0 0,-1 0 1,-1 0-1,-1-1 0,-1-17 275,0 36 99,0-1 0,-1 1 0,1 0 0,-1 0 0,1 0 0,-1-1 0,0 1 0,1 0-1,-1 0 1,0 0 0,-1 0 0,1 0 0,0 0 0,0 1 0,-1-1 0,1 0 0,-1 1 0,0-1 0,1 1 0,-1-1-1,0 1 1,0 0 0,0 0 0,0 0 0,0 0 0,0 0 0,0 0 0,0 0 0,-2 0-99,-7-1 554,0 0 0,0 1 0,0 0 0,0 1 0,-8 0-554,4 1 428,9-1-280,0 0 1,-1 1-1,1 0 1,0 0-1,0 0 1,0 1-1,0 0 1,1 0-1,-1 1 1,1-1-1,-1 1 1,1 1-1,0-1 1,-4 3-149,2 1 81,-1 0 0,1 0 0,0 1 0,1 0 0,-1 1 0,2-1 0,-1 1 0,-2 6-81,-2 6 8,2 0 1,0 1-1,1 0 0,1 0 1,1 1-1,2-1 0,-2 21-8,3 119 16,2-140-16,1-3-1,0 0 0,2 0 0,0 0 0,1 0 0,1 0 0,0-1 0,1 0-1,2 0 1,0 0 0,0-1 0,2 0 0,0-1 0,1 0 0,0 0 0,2-1 1,-1-2-3,0-1 0,0 0 0,1-1 0,1 0 1,0-1-1,1 0 0,0-2 0,0 1 1,1-2-1,0 0 0,0-1 0,0-1 0,1 0 1,0-1-1,0-1 0,14 1 3,-14-2-23,1-2 1,-1 1-1,0-2 0,0-1 1,0 0-1,5-2 23,-12 2-14,0-1 0,-1 0 0,0-1 0,1 0 0,-2-1 0,1 0-1,0 0 1,-1-1 0,0 0 0,0 0 0,2-4 14,1-1-78,-1-1 0,0 0 0,0-1 0,-1 0-1,-1 0 1,0-1 0,-1 0 0,0 0 0,-2-1 0,1 0-1,-2 0 1,0-1 0,0 1 0,-2-1 0,0 1 0,-1-1 0,0-11 78,-1 8 5,1 11 8,-1-1 0,-1 1 0,1-1 1,-1 1-1,0-1 0,-2-2-13,2 8 5,0 1 1,0 0-1,0-1 0,0 1 0,0 0 1,0 0-1,-1 0 0,1 0 0,-1 0 1,0 0-1,0 0 0,1 1 0,-1-1 1,0 1-1,0-1 0,-1 1 0,1 0 1,0 0-1,0 0 0,-1 0 0,1 0 1,0 0-1,-3 0-5,-1-1 34,-1 1 1,1 0-1,-1 0 0,1 0 1,-1 1-1,1 0 0,-1 0 1,1 1-1,-1-1 0,0 2 1,1-1-1,0 1 0,-1 0 1,1 0-1,0 0 0,0 1 1,0 0-1,0 0 0,1 1 1,-1 0-1,0 0-34,0 2 24,0 0-1,0 0 1,1 0 0,0 1 0,0-1 0,1 1 0,0 1-1,0-1 1,0 0 0,1 1 0,0 0 0,1 0-1,-1 0 1,2 0 0,-1 0 0,0 8-24,0-1 3,1 1 0,0-1 1,2 1-1,-1 0 0,2-1 1,2 13-4,-2-22-1,0 0 0,0 0 0,0 0 0,1 0 0,0 0 1,0 0-1,1-1 0,0 1 0,0-1 0,0 0 0,0 0 0,1-1 1,0 1-1,0-1 0,0 0 0,0 0 0,2 0 1,2 2-9,1-1 1,-1-1-1,1 0 0,0 0 0,0-1 0,0 0 1,1 0-1,7 0 9,11 0-233,1-1 0,13-2 233,-34 0-130,0-1 0,0-1 0,0 1 0,0-1-1,-1-1 1,1 0 0,-1 0 0,0 0 0,0-1 0,0-1 0,0 1 0,-1-1 0,1 0 0,-1-1 0,-1 0-1,1 0 1,-1 0 0,0-1 0,0-1 130,12-15-70,-1 0 0,-1-1 0,-2-1-1,0-1 1,3-12 70,11-26 61,-3 0 0,-3-2 0,-3 0 0,-3-2 0,-3 0 0,-3 0 0,-3-1 0,-1-53-61,-6 111 320,-2-11 889,2 21-1130,0 1 0,-1-1 1,1 0-1,-1 1 0,1-1 0,-1 1 0,1-1 0,-1 1 0,0-1 0,1 1 0,-1-1 0,0 1 0,1 0 0,-1-1 0,0 1 0,1 0 0,-1-1 0,0 1 0,0 0 0,1 0 0,-1 0 0,0 0 0,0 0 0,1 0 0,-1 0 0,0 0 1,0 0-80,0 0 14,1 0 1,0 1 0,-1-1-1,1 0 1,0 0 0,-1 1-1,1-1 1,0 0 0,-1 1-1,1-1 1,0 0 0,0 1 0,0-1-1,-1 0 1,1 1 0,0-1-1,0 0 1,0 1 0,0-1-1,0 1 1,0-1 0,-1 0 0,1 1-1,0-1 1,0 1 0,0-1-1,0 1 1,1-1 0,-1 0-1,0 1-14,-1 3 56,-8 98 147,4 0 0,6 59-203,1-64-74,-4 0 0,-4 0 0,-7 20 74,11-105-71,1-5-11,1-1 0,-1 0 0,-1 1 0,1-1 0,-1 0 0,0 0 1,0 0-1,-1 0 0,0 0 0,0-1 0,0 1 0,-2 0 82,5-5-8,0-1 1,0 0-1,-1 0 1,1 1-1,0-1 1,0 0-1,-1 0 1,1 0-1,0 1 0,-1-1 1,1 0-1,-1 0 1,1 0-1,0 0 1,-1 0-1,1 0 0,0 1 1,-1-1-1,1 0 1,0 0-1,-1 0 1,1 0-1,-1-1 1,1 1-1,0 0 0,-1 0 1,1 0-1,0 0 1,-1 0-1,1 0 1,0 0-1,-1-1 1,1 1-1,0 0 0,-1 0 1,1-1-1,0 1 1,-1 0-1,1 0 1,0-1-1,0 1 1,-1 0-1,1-1 0,0 1 1,0 0-1,0-1 1,0 1-1,-1 0 1,1-1-1,0 1 0,0 0 1,0-1-1,0 1 1,0-1 7,-4-14-79,0 0 0,2-1 1,0 1-1,0-1 0,1-4 79,2-89-86,0 45 112,-1 47 1,-1 11 77,1 0 0,0 0 0,1-1 0,-1 1 0,1 0 0,1-1-104,-2 5 19,1 1-1,-1-1 1,1 1-1,0-1 1,-1 1-1,1-1 1,0 1-1,0-1 0,0 1 1,0 0-1,1-1 1,-1 1-1,0 0 1,0 0-1,1 0 1,-1 0-1,1 0 0,-1 1 1,1-1-1,-1 0 1,1 0-1,-1 1 1,1-1-1,0 1-18,19-3 38,-1 0 0,1 2 0,0 0 0,0 1 0,12 3-38,-14-3 8,-6 1-58,-10-1-320,1-1 1,-1 2-1,1-1 1,-1 0-1,1 1 1,-1-1-1,0 1 1,1 0 0,-1 0-1,0 1 1,1-1-1,-1 1 1,3 1 369,7 6-9218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00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5426,'0'0'3946,"0"0"-2905,0 0-929,0 0 59,0 0 277,3 28-192,9 92-181,-7-65-53,-4-41-18,0-1 1,1 1-1,0-1 0,1 1 0,0-1 1,5 10-5,-2-13-640,-2-14-181,1-18 58,-5 18 983,6-40-329,-3 13 345,2 0-1,1 0 0,1 1 0,2 0-235,-6 21 51,0 0-1,1 1 1,0-1-1,0 1 1,1 0-1,0 1 1,1-1-1,0 1 1,0 0-1,0 0 1,1 1 0,0 0-1,0 0 1,0 0-1,8-3-50,-9 6-137,0 0 0,0 0-1,0 1 1,0 0 0,0 0-1,0 1 1,1 0 0,-1 0 0,1 0-1,-1 1 1,3 0 137,1 0-2828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14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0 316 9748,'0'0'1703,"0"0"-871,18 0-872,-15 0 32,6 1 7,-1 0 0,0-1 0,1 0 0,-1-1 0,0 0 0,0 0 0,0-1 0,1 0 0,-2 0 0,1-1 0,0 0 0,0 0 0,-1-1 0,0 0 0,0-1 0,1 0 1,11-9 17,-2-1-1,0-1 1,-1-1 0,0 0 0,7-12-17,-17 21 15,0-1 1,0 0-1,-1 0 1,-1-1-1,1 0 1,-2 1-1,1-1 1,-1-1-1,-1 1 1,0 0-1,0-1 1,-1 1-1,0-5-15,-1 13 8,-1 1 0,1 0 0,0-1-1,0 1 1,-1 0 0,1-1-1,-1 1 1,1 0 0,-1-1 0,1 1-1,-1 0 1,0 0 0,0 0-1,0 0 1,1-1 0,-1 1 0,0 0-1,0 1 1,-1-1 0,1 0 0,0 0-1,0 0 1,0 1 0,0-1-1,-1 0 1,1 1 0,0-1 0,-1 1-1,1 0 1,0-1 0,-1 1-1,1 0 1,-1 0 0,0 0-8,-8-1 105,0 0 0,0 1 0,0 1 0,-7 0-105,9 0 107,1 0-58,1 0 0,0 1-1,0-1 1,0 1 0,1 1-1,-1-1 1,0 1 0,1 0 0,0 0-1,-1 1 1,1-1 0,1 1-1,-1 0 1,0 1 0,1-1-1,0 1 1,0 0 0,0 0 0,1 0-1,0 0 1,0 1 0,0-1-1,0 1 1,0 2-49,-3 9 32,0-1 1,1 1-1,1 1 0,0-1 1,2 0-1,0 1 0,1 0 0,0 2-32,1-9 0,0-1 0,1 0 0,0 0 0,1 0 0,0 0-1,0 0 1,2 3 0,-2-8-2,0 0 1,1 0-1,0 0 0,0 0 0,0-1 0,0 0 0,1 1 1,-1-1-1,1 0 0,0-1 0,1 1 0,-1-1 1,0 1-1,3-1 2,-2 1-178,1 0 0,0-1 0,1 1 0,-1-2 0,1 1 0,-1-1 0,1 0 0,0 0 0,-1-1 0,1 0 1,0 0-1,0 0 0,1-1 178,27 0-4570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15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206 151 4914,'0'0'1217,"0"0"-193,0 0-111,0 0-209,0 0 294,14-21 557,38-69-405,-51 90-1105,-1-1 0,1 0 0,0 0 0,-1 0 0,1-1 0,0 1 0,-1 0 0,1 0 1,-1 0-1,0 0 0,1 0 0,-1-1 0,0 1 0,0 0 0,0 0 0,0 0 0,0-1 0,0 1 0,0 0 0,0 0 0,0-1 0,-1 1 0,1 0 0,0 0 0,-1 0 0,1 0 0,-1-1-45,0 1 41,0 0 0,0 1 0,0-1 0,0 1-1,-1 0 1,1-1 0,0 1 0,0 0-1,0-1 1,0 1 0,-1 0 0,1 0 0,0 0-1,0 0 1,-1 1-41,-2-1 160,-5-2-57,1 1 0,-1 1 1,0 0-1,1 0 1,-1 0-1,1 1 1,-1 1-1,1-1 0,0 2 1,-1-1-1,1 1 1,0 0-1,0 0 0,1 1 1,-1 0-1,1 1 1,-5 3-104,-2 3 71,1 0 1,0 1-1,0 1 0,-1 4-71,10-13 7,0 1-1,1 0 0,0 0 0,0 0 1,0 0-1,1 1 0,-1-1 1,1 1-1,1 0 0,-1-1 0,1 1 1,0 0-1,0 0 0,1 4-6,0-9-20,0 0 1,0 1-1,1-1 0,-1 0 0,1 1 0,-1-1 0,1 0 0,0 0 0,-1 1 1,1-1-1,0 0 0,0 0 0,0 0 0,0 0 0,0 0 0,0 0 1,0 0-1,0 0 0,0 0 0,0-1 0,0 1 0,1 0 0,-1-1 1,0 1-1,1-1 0,-1 1 0,0-1 0,1 0 0,-1 0 0,0 1 1,1-1-1,-1 0 0,1 0 0,-1 0 0,1-1 20,5 2-185,1-1 1,-1-1-1,0 1 0,0-1 0,0-1 1,7-1 184,-4-1-282,0-1 1,0 0-1,0-1 1,-1 0 0,0-1-1,0 1 1,7-8 281,-5 4-386,1 0 1,0 2-1,13-8 386,-25 16-3,1-1 0,-1 1 0,0 0 0,1-1 0,-1 1-1,1 0 1,-1-1 0,1 1 0,-1 0 0,0 0 0,1 0 0,-1 0 0,1-1 0,-1 1 0,1 0 0,-1 0-1,1 0 1,-1 0 0,1 0 0,-1 0 0,1 0 0,-1 0 0,1 0 0,-1 0 0,1 0 0,-1 1 0,1-1-1,-1 0 1,1 0 0,-1 0 0,1 1 0,-1-1 0,0 0 0,1 0 0,-1 1 0,1-1 0,-1 0 0,0 1-1,1-1 1,-1 1 0,0-1 0,0 0 0,1 1 0,-1-1 0,0 1 0,0 0 3,1 25 178,-2-16-91,1 22 113,-1-18-145,0 1-1,2 0 1,0-1 0,0 1 0,1 0-1,2 2-54,-3-14 3,0 1-1,1 0 0,-1 0 0,1-1 0,0 1 0,0-1 0,0 0 0,0 1 0,1-1 1,-1 0-1,1 0 0,0-1 0,0 1 0,0 0 0,0-1 0,1 0 0,-1 0 1,0 0-1,1 0 0,0 0 0,-1-1 0,1 0 0,0 1 0,0-1 0,1 0-2,7 1-319,1 0-1,0-1 0,0 0 0,12-1 320,-14-1-910,-1 0-1,1 0 1,-1-1 0,0 0-1,0-1 1,6-2 910,41-27-5627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16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13 3666,'0'0'2265,"0"0"-16,0 0-638,0 0-128,0 0-282,-20-3-417,20 3-784,-17-4 106,1 2 1,-1 0-1,1 1 0,-1 1-106,15 0 5,1 0 0,0 0 0,0 0 1,-1 1-1,1-1 0,0 1 1,0-1-1,0 1 0,0-1 0,-1 1 1,1 0-1,0-1 0,0 1 0,0 0 1,0 0-1,1 0 0,-1 0 1,0 0-1,0 0 0,0 0 0,1 0 1,-1 0-1,1 0 0,-1 0 1,1 0-1,-1 0 0,1 1 0,-1 0-5,0 3 9,0 1 0,1-1 0,-1 1 0,1-1 0,1 6-9,-1 0 10,-1 5-6,0 10 0,0 0 0,2 0 0,1 0-1,1 0 1,1-1 0,3 8-4,0-12 22,-1 0 0,-1 0 0,-1 1 0,-1-1-1,0 21-21,-3-41 2,0 0 0,-1 0 0,1 0 0,0-1 0,-1 1-1,1 0 1,-1 0 0,1 0 0,-1-1 0,1 1-1,-1 0 1,1-1 0,-1 1 0,0 0 0,1-1-1,-1 1 1,0-1 0,0 1 0,1-1 0,-1 1 0,0-1-1,0 0 1,0 1 0,0-1 0,0 0 0,1 0-1,-1 0 1,0 1 0,-1-1-2,-30 4 30,28-4-22,-166 1 11,170-2-33,0 1 1,-1 0-1,1 0 1,-1 0-1,1 0 1,0 0-1,-1 0 0,1 0 1,0-1-1,-1 1 1,1 0-1,0 0 1,-1 0-1,1-1 1,0 1-1,-1 0 0,1 0 1,0-1-1,0 1 1,-1 0-1,1-1 1,0 1-1,0 0 1,0-1-1,-1 1 1,1-1-1,0 1 0,0 0 1,0-1-1,0 1 1,0 0-1,0-1 1,0 1-1,0-1 1,0 1-1,0 0 1,0-1-1,0 1 0,0-1 1,0 1-1,0 0 1,0-1-1,1 1 1,-1-1 13,0 0-113,0-1 0,1 1 1,-1-1-1,1 1 0,0-1 1,-1 1-1,1-1 0,0 1 1,0-1-1,0 1 0,1-1 113,4-3-229,0 0 0,1 1 0,0-1 0,-1 2 0,1-1-1,1 1 1,-1 0 0,1 0 229,67-19-2343,-50 16 1458,115-25-3285,-86 21 3532,-1-2-1,-1-3 1,18-9 638,-55 19-83,-1-2-1,0 0 1,0 0 0,-1-1 0,0-1 0,-1 0 0,0-1-1,0-1 1,-1 1 0,0-2 0,2-3 83,-11 12 105,0 0 1,-1 0-1,1-1 1,-1 1 0,0 0-1,0-1 1,0 1-1,0-1 1,-1 1-1,1-1 1,-1 1 0,0-1-1,0 1 1,0-3-106,0 1 1035,-1 4-780,1 0 1,0 0-1,-1 1 0,1-1 1,-1 0-1,1 0 0,-1 1 1,1-1-1,-1 0 0,1 1 1,-1-1-1,0 1 0,1-1 1,-1 1-1,0-1 0,0 1 1,1-1-1,-1 1 0,0 0 1,0 0-1,1-1 0,-1 1 1,0 0-1,0 0 0,0 0 1,0 0-1,0 0 0,1 0 1,-1 0-1,0 0 0,0 0-255,-36 0 1687,28 0-820,8 0-831,-1-1 1,1 1 0,0 0 0,-1 0-1,1 0 1,0 1 0,0-1 0,-1 0-1,1 0 1,0 1 0,0-1 0,-1 1-1,1-1 1,0 1 0,0-1 0,0 1-1,0 0 1,0 0 0,0-1 0,-1 2-37,1 0 8,0 0 0,0 1 0,0-1 0,1 0 0,-1 1 0,1-1 1,-1 0-1,1 1 0,0-1 0,0 1 0,0-1-8,-1 8 0,1-1 0,0 1 0,0 0 1,1-1-1,0 1 0,1 0 0,-1-6-1,1 1 1,0 0 0,0-1 0,0 1-1,0-1 1,1 0 0,-1 1 0,1-1-1,0-1 1,1 1 0,-1 0-1,2 0 1,2 2 8,-5-4-5,0-1 1,0 0 0,0 1-1,0 0 1,-1-1 0,1 1 0,0 0-1,-1 0 1,1 0 0,-1 0-1,1 1-3,-2-3 32,0 0 65,-3 0-78,1 0 1,0 0-1,0 0 1,0-1 0,0 1-1,0-1 1,0 1-1,0-1 1,0 0 0,0 1-1,0-1 1,0 0 0,0-1-1,1 1 1,-1 0-1,0 0 1,1-1 0,-1 1-1,0-1-19,-2-3 29,1 0 1,0 0-1,-1-1 0,1 1 0,-1-6-29,-7-10 10,11 21 7,0 0-1,0 0 1,0-1 0,0 1 0,0 0 0,0 0 0,0-1 0,0 1 0,0 0-1,-1 0 1,1 0 0,0-1 0,0 1 0,0 0 0,0 0 0,-1 0-1,1 0 1,0-1 0,0 1 0,0 0 0,-1 0 0,1 0 0,0 0 0,0 0-1,-1 0 1,1-1 0,0 1 0,0 0 0,-1 0 0,1 0 0,0 0-1,0 0 1,-1 0 0,1 0 0,0 0 0,0 0 0,-1 0 0,1 0-1,0 1 1,0-1 0,-1 0 0,1 0 0,0 0 0,0 0-17,-8 13 319,0 20-151,7-31-146,-7 54 20,2 1 0,3 0-1,3 35-41,0-88 5,-1 0-1,1 0 0,-1 0 0,0 0 0,0-1 0,0 1 0,0 0 0,0-1 1,-1 1-1,0-1 0,0 0 0,0 1 0,0-1 0,0 0 0,-1 0 1,1 0-1,-1 0 0,0-1 0,0 1 0,-2 1-4,-5 3 14,0-1 0,-1 0-1,1-1 1,-1 0 0,-1 0 0,0-1-14,8-3-33,1 0 1,0 0 0,-1 0-1,1 0 1,0-1 0,-1 0-1,1 0 1,-1 0 32,3 0-859,16-13-4138,171-135-4047,-128 100 7934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16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0 385 3522,'0'0'1971,"0"0"86,0 0-235,0 0-368,4 19-475,4 17-626,-2 0 1,-2 0-1,-1 17-353,-2-52-67,-1-1 0,1 0 0,-1 0 0,1 0 0,-1 0 0,1 1 0,-1-1 0,1 0 0,-1 0 0,1 0 0,-1 0 0,1 0 0,-1 0 0,1 0 0,-1 0 0,1-1 0,-1 1 0,1 0 0,-1 0 0,1 0 0,-1 0 0,1-1 0,-1 1 0,1 0 0,-1-1 0,0 1 0,1 0 0,-1-1 67,6-4-681,-1 1 0,-1-1 0,1-1 0,-1 1 0,0-1-1,0 0 1,0 0 0,-1 0 0,0 0 0,0-1 0,1-4 681,7-21-2729,5-29 2729,-13 50-80,4-22 108,-1-1-1,-1 1 0,-2-17-27,-1-3 6289,-6-46-6289,4 91 409,-1 0 0,0 1-1,0-1 1,-1 1 0,0-1 0,0 1-1,-1 0 1,0 0 0,0 0-1,-2-2-408,4 44-3257,1-4-2903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17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48 3682,'0'0'1192,"0"0"-792,0 0 86,0 0 1027,0 0 266,-2-2-199,0-1-1416,-1 0 1,0 0 0,0 1 0,0-1 0,0 1-1,0 0 1,-1 0 0,1 0 0,-1 0 0,1 1-1,-1-1 1,0 1 0,1 0 0,-2 0-165,-57-12 1238,23 10-115,38 4-1117,1 0-1,0-1 1,-1 1-1,1 0 1,0-1-1,-1 1 1,1-1-1,0 1 0,0 0 1,0 0-1,0-1 1,0 1-1,0 0 1,0-1-1,0 1 1,0 0-1,0-1 1,0 1-1,0 0 1,0 0-6,0 1 8,0 25-6,-1-14 5,1 1 0,0 0-1,1-1 1,0 1 0,1 0-1,1-1 1,0 0 0,4 10-7,23 40 2,-21-47 0,-1 1 0,0 0 0,-1 1-1,-1-1 1,-1 1 0,0 0 0,-2 1 0,0-1-1,0 4-1,-2 1 10,-2-1 0,0 1 0,-3 16-10,3-31 6,-1 0 0,0 0 0,-1 0 0,0 0 0,0-1 0,-1 1 0,1-1 0,-2 0 0,1 0 0,-1-1 0,-5 7-6,3-6 8,0 0-1,-1 0 1,0 0-1,0-1 1,0 0-1,-8 3-7,13-7 0,0 0 0,-1 0-1,1-1 1,0 0-1,-1 1 1,1-1 0,-1-1-1,1 1 1,-1 0 0,0-1-1,1 0 1,-1 1-1,1-2 1,-1 1 0,0 0-1,1-1 1,-1 1 0,1-1-1,-1 0 1,-2-1 0,5 0-6,-1 1-1,0 0 1,0-1 0,0 0 0,1 1-1,-1-1 1,1 0 0,0 0 0,-1 0 0,1 0-1,0 0 1,0 0 0,0 0 0,0 0 0,1-1-1,-1 1 1,0 0 0,1 0 0,0-1 6,-6-47-35,6 44 33,-1-9-16,0-1-1,2 1 0,0 0 1,0 0-1,2-4 19,-1 12-7,0 0 0,0 1 0,1-1 0,0 1 1,0-1-1,0 1 0,1 0 0,0 0 0,0 0 0,1 1 0,-1-1 0,3 0 7,23-21-33,2 1 0,1 1 0,1 2 0,24-11 33,47-34-2418,-65 40-3481,14-16 5899,-11 1-1937,-35 34 2426,-1 0 0,0-1 0,4-8-489,-11 17 180,0 1 0,1 0 0,-1 0 0,0-1 0,0 1 0,0 0 0,0-1 0,0 1 0,0 0 0,1-1 0,-1 1-1,0 0 1,0 0 0,0-1 0,1 1 0,-1 0 0,0 0 0,0-1 0,1 1 0,-1 0 0,0 0 0,1 0 0,-1 0 0,0 0 0,1-1 0,-1 1 0,0 0-1,1 0 1,-1 0 0,0 0 0,1 0 0,-1 0 0,0 0 0,1 0-180,3 11 1219,-1 19-1315,-3 135 1051,0-164-931,0-1-11,7-10-17,0 0 0,-1 0 0,0-1 0,0 1 0,-1-1 0,-1 0 0,3-10 4,5-9 15,-8 20-15,1-2 1,0-1 1,1 1-1,4-5-1,-8 14-1,1 0 0,-1-1 0,1 1-1,-1 1 1,1-1 0,0 0 0,0 1-1,0-1 1,0 1 0,1 0-1,-1 0 1,0 0 0,1 1 0,0-1 1,-3 1 2,1 1 1,0-1-1,-1 1 1,1-1-1,0 1 1,0 0-1,-1-1 1,1 1-1,0 0 1,0 0-1,-1 1 1,1-1-1,0 0 1,0 0-1,-1 1 1,1-1-1,0 1 1,-1 0-1,1-1 1,0 1-1,-1 0 1,1 0-1,-1 0 1,1 0-1,-1 0 1,0 0-1,1 0 1,-1 1-1,0-1 1,0 0-1,0 1-2,4 14 19,0 0 0,-1 0 0,-1 0 0,-1 0 0,0 0 1,-1 0-1,-1 5-19,1 3 22,1 0 1,4 19-23,-5-38-158,1 0 0,0 0 0,0-1 0,0 1 0,1 0 0,0-1 0,-1 1 0,2-1 0,-1 0 0,1 0 158,-3-2-3297,-1-2-2279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18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8996,'0'0'2367,"0"0"-1140,0 0-694,0 0-183,0 0-75,-4 20-153,-25 167 12,20-152-128,6-24-14,1-1 1,0 0-1,0 0 0,1 1 1,0 8 7,6-27-107,20-34 171,13-35-64,-17 32 37,25-39-37,-44 81 8,0-1 0,0 1-1,1-1 1,-1 1 0,1-1-1,0 1 1,0 0-1,0 1 1,0-1 0,0 0-1,1 1 1,-1 0-1,1-1 1,0 1 0,-1 1-1,1-1 1,0 1 0,0-1-1,0 1 1,0 0-1,1 1 1,-1-1 0,0 1-1,0-1 1,0 1 0,1 1-1,-1-1 1,0 0-8,-3 1 7,1-1 0,-1 1 0,0 0 0,1-1 0,-1 1 0,0 0 0,0-1 0,0 1-1,0 0 1,0 0 0,0 0 0,0 0 0,0 0 0,0 0 0,0 1 0,-1-1 0,1 0 0,0 0 0,-1 1 0,1-1 0,-1 0 0,1 1-7,12 36 82,-11-33-66,1 8-1,0 1 1,-2-1-1,1 1 0,-1-1 1,-1 1-1,-1 0-15,1 0 12,0-1-1,1 1 0,0-1 1,1 1-1,3 9-11,-5-21-3,1-1 0,-1 1 0,1-1 0,-1 0-1,1 1 1,0-1 0,-1 1 0,1-1 0,0 0 0,0 1 0,0-1 0,0 0 0,0 0 0,0 0-1,0 0 1,1 0 0,-1 0 3,0 0-3,0-1-1,0 0 1,0 1-1,0-1 0,0 0 1,0 0-1,0 0 1,0 0-1,0 0 1,-1 0-1,1 0 1,0 0-1,0 0 1,0 0-1,0 0 0,0-1 1,0 1-1,0 0 1,0-1-1,0 1 4,2-2 1,0 0 0,0 0 0,-1 0 0,1 0 0,-1 0 0,1-1 0,-1 1-1,0-1 1,0 1 0,0-1 0,0 0 0,-1 0 0,2-1-1,2-9 5,1 0 0,1 1 0,0 0-1,1 0 1,0 1 0,1 0 0,0 0 0,0 1 0,1 0-1,1 1 1,9-7-5,-19 16 0,-1-1 0,1 1 0,-1-1 0,1 1 0,-1-1 0,1 1-1,-1-1 1,1 1 0,-1 0 0,1-1 0,0 1 0,-1 0 0,1 0-1,0-1 1,-1 1 0,1 0 0,-1 0 0,1 0 0,0 0 0,0 0-1,-1 0 1,1 0 0,0 0 0,-1 0 0,1 0 0,0 0 0,-1 0 0,1 0-1,-1 1 1,1-1 0,0 0 0,-1 1 0,1-1 0,-1 0 0,1 1-1,0-1 1,-1 0 0,1 1 0,-1-1 0,0 1 0,1-1 0,-1 1 0,1-1-1,-1 1 1,0 0 0,1-1 0,-1 1 0,0-1 0,1 1 0,-1 0 0,1 4 21,0 1 1,0-1 0,-1 1-1,1 0 1,-1-1-1,-1 2-21,2 10 3,-1-14-6,0-1 0,1 0-1,-1 0 1,1 1 0,-1-1 0,1 0 0,0 0 0,0 0 0,0 0 0,0 0 0,0 0 0,1 0 0,-1-1 0,0 1-1,1 0 1,-1-1 0,1 1 0,0-1 0,0 1 0,-1-1 0,1 0 0,0 0 0,0 0 0,0 0 0,0 0 0,1 0 0,-1 0-1,0-1 1,1 1 3,5 0-154,1 0-1,-1 0 1,0-1-1,1 0 1,-1-1-1,0 0 1,6-1 154,4-3-499,16-4 226,-33 9 273,0 0-1,0 0 0,0 0 0,0 0 0,0 0 0,1 0 0,-1 0 0,0 0 0,0 1 0,0-1 0,0 0 0,0 1 0,0-1 1,0 1-1,0-1 0,0 1 0,0-1 0,0 1 0,-1 0 0,1-1 0,0 1 0,0 0 0,-1 0 0,1 0 0,0 0 0,0 0 1,1 4-297,9 14-460,-2-13-5336,-6-6 1232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19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18 517 192,'0'0'7705,"0"0"-4058,0 0-2455,0 0-709,0 0-341,-4 17-97,-10 53-40,14-69-5,0 0-1,0 0 0,0-1 0,0 1 1,0 0-1,0 0 0,0 0 0,1 0 0,-1-1 1,0 1-1,0 0 0,0 0 0,1 0 0,-1-1 1,1 1-1,-1 0 0,0 0 0,1-1 0,-1 1 1,1 0-1,0-1 0,-1 1 0,1-1 1,-1 1-1,1-1 0,0 1 0,0-1 0,-1 1 1,1-1-1,0 0 0,0 1 0,-1-1 0,1 0 1,0 1-1,0-1 0,0 0 0,-1 0 0,1 0 1,1 0 0,1 0-9,0 0 1,0 0-1,0 0 1,0-1-1,0 1 1,0-1-1,0 0 1,2 0 8,-3-1-1,1 0 0,0 0 1,0 0-1,-1 0 0,1-1 0,-1 1 1,0-1-1,0 1 0,0-1 0,0 0 1,0 0-1,0 0 0,-1 0 0,0 0 1,1 0-1,-1-1 1,3-6 4,-1 0-1,0-1 1,0 0-1,0-6-3,-2-47 112,-2 64-90,0 0-1,1 0 0,-1 0 0,0 0 0,0 1 1,0-1-1,0 0 0,1 0 0,-1 1 0,0-1 1,0 1-1,1-1 0,-1 1 0,0-1 0,1 1 1,-1-1-1,0 1 0,1 0-21,-3 4 2,0 0 0,0 0-1,1 0 1,0 0 0,0 1 0,1-1 0,-1 0-1,1 1 1,0 0 0,0 3-2,0 63-17,2-41 16,-1-30-1,0 0 0,0 0 0,1 0 0,-1 1 0,0-1 0,0 0 0,1 0 0,-1 0 0,1 0 1,-1 0-1,1 0 0,-1 0 0,1 0 0,0 0 0,0 0 0,-1 0 0,1 0 0,0 0 0,0 0 0,0-1 0,0 1 0,0 0 0,0-1 0,1 1 2,2 1-10,0 0-1,-1-1 0,1 0 0,0 0 1,0 0-1,0 0 0,0-1 0,3 1 11,0-1-9,0 0 0,1 0 0,-1-1-1,0 1 1,1-2 0,-1 1-1,0-1 1,0 0 0,2-1 9,4-3 4,0 1 0,1 1 1,-1 0-1,1 1 0,0 1 1,0 0-1,0 0 0,0 2 1,0-1-1,11 3-4,-6-2 0,-11 0-46,0-1 0,0 1 0,0-2 0,0 1 0,0-1 0,0 0 0,-1 0 0,1-1 0,0 0 0,-1-1 0,0 0 0,0 0 0,2-2 46,2-1-78,1 1-1,-1 0 1,1 1 0,1 0-1,10-3 79,-16 6 4,-1 1 0,0 0-1,0 0 1,1 1 0,-1 0-1,0 0 1,1 0 0,-1 1-1,0 0 1,1 0 0,-1 1-1,0-1 1,1 2-4,1 0-10,-1 0 0,0-1 0,1 0-1,0-1 1,-1 1 0,1-1 0,0-1 0,0 1 0,-1-1 0,1-1 0,0 1 0,0-1 0,-1-1 0,1 1-1,0-2 1,-1 1 0,0-1 0,1 0 0,-1 0 0,0-1 0,-1 1 0,1-2 0,2-1 10,9-12-317,0-1 1,-1 0-1,-1-1 1,-1-1-1,0-1 1,-2 0-1,-1 0 1,5-13 316,17-45 285,19-69-285,-50 141 249,14-51 452,-12 19 3813,-6 59-4151,-1-1-1,-1 0 0,-1 0 1,0 0-1,-1 1-362,-6 21 112,-5 56-66,3 1 1,5 0-1,4 52-46,2-70 5,1-68-2,2-7-18,-1 1 0,-1 0 1,1 0-1,-1-1 1,1 1-1,-1-1 1,-1 1-1,1 0 1,-1-1 14,1-2-109,0-8-999,1-9 556,-1-7 344,1 0-1,1 0 1,1 0-1,1 0 1,0 1-1,2-1 1,7-20 208,-6 28 3,0 0 1,1 0-1,1 1 1,0 0 0,0 1-1,5-5-3,-9 12 4,0 1 1,0 0-1,1 0 0,-1 0 0,1 1 0,0-1 0,0 1 0,0 0 0,1 0 0,-1 1 0,1 0 0,-1 0 0,1 0 0,0 0 0,0 1 0,0 0 0,4 0-4,48 0-835,-51 3-3812,-7 8-2623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20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174 149 8388,'0'0'307,"0"0"-193,0 0-79,10-21 56,32-63 192,-41 82-228,0-1 1,0 1 0,0-1-1,0 0 1,0 1 0,-1-1-1,1 0 1,-1 0 0,0 0-56,0 3 22,0-1 1,0 0-1,0 1 1,0-1-1,0 0 1,0 1 0,0-1-1,-1 0 1,1 1-1,0-1 1,0 1 0,-1-1-1,1 0 1,0 1-1,-1-1 1,1 1-1,-1-1 1,1 1 0,0-1-1,-1 1 1,1 0-1,-1-1-22,-1 0 61,0 1 0,0-1-1,0 1 1,0-1 0,0 1-1,-1 0 1,1-1 0,0 1-1,0 0 1,0 0-1,0 1 1,-2-1-61,-4 1 94,-4-1 88,0 0 1,0 1-1,0 0 1,0 1-1,0 0 1,0 1-1,-1 1-182,7-2 67,1 1-1,0-1 1,0 1 0,0 0 0,1 0-1,-1 0 1,1 1 0,-1 0 0,1 0 0,0 0-1,1 0 1,-1 1 0,1-1 0,0 1-1,0 0 1,-2 4-67,1 0 53,1 1 0,0-1 0,0 1 0,1-1 0,0 1 0,1 0 0,0 0 0,1 1-53,-1 8 19,1-1 0,2 1-1,2 15-18,-3-28-6,0 0 0,1-1 0,-1 1 0,1-1 0,0 1 0,1-1-1,0 0 1,-1 0 0,2 0 0,-1 0 0,0-1 0,1 1 0,0-1 0,0 0-1,4 3 7,-2-2 37,0-1-1,1 0 0,0 0 0,0 0 0,0-1 0,0 0 1,1-1-1,-1 1 0,1-1 0,-1-1 0,2 1-36,2-1-214,1 0-1,0 0 1,-1-1 0,1-1-1,0 0 1,-1 0-1,1-1 1,0 0-1,-1-1 1,0-1-1,0 0 1,0 0 0,0-1-1,-1-1 1,4-2 214,5-5-1264,-2-1 1,0-1 0,0 0-1,-1-2 1,9-11 1263,-10 7 892,0 0 0,11-21-892,-24 40 5294,1 6-3655,-1 10-2118,-1 161 1548,-2-93-1021,1-81-50,1 0 1,-1 0-1,0 0 0,1 0 0,-1-1 0,0 1 0,1 0 0,-1 0 0,1 0 0,0-1 0,-1 1 0,1 0 0,-1-1 0,1 1 0,0-1 1,0 1-1,-1-1 0,1 1 0,0-1 0,0 1 0,0-1 0,-1 0 0,1 1 0,0-1 0,0 0 0,0 0 0,0 0 0,0 0 1,0 1-1,0-1 0,-1 0 0,1-1 0,0 1 0,1 0 2,33-4-151,-26 1 73,0-1 0,0-1 0,0 1-1,-1-1 1,1-1 0,-1 0 0,6-6 78,-6 5-34,1 0 0,0 1-1,0 0 1,1 0 0,-1 1 0,10-4 34,-10 7 1,1 0 0,-1 0 1,0 1-1,1 1 0,-1-1 0,7 2-1,-16-1 1,1 0 4,1 0 1,-1 0-1,0 0 1,0 0-1,0 0 1,0 1-1,0-1 1,0 0-1,0 1 1,0-1-1,0 1 0,0-1 1,0 1-1,0 0 1,0-1-1,0 1 1,-1 0-1,1-1 1,0 1-1,0 0 1,-1 0-1,1 0-5,0 2 23,1-1 1,-1 1-1,0 0 0,1-1 1,-2 1-1,1 0 0,0 0 1,0 3-24,1 9 103,-1 0 0,-1 1 1,-1 7-104,0-6 13,2-1-195,-2 32 711,1-46-673,0 0 0,0 0 0,0 0 0,-1 0-1,1-1 1,-1 1 0,1 0 0,-1 0 0,0 0 0,0-1 0,1 1 0,-1 0 0,0-1 0,-1 1 0,1-1-1,0 1 1,0-1 0,-1 0 0,1 1 0,-1-1 144,-3 0-5667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31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4738,'0'0'4237,"0"0"-2959,0 0-1180,-2 5-63,0 0 6,1 0 0,0 0 0,0 0 0,0 0 0,0 0 0,1 1 0,0-1 0,0 0 0,0 0 0,1 1-41,10 58 428,-4-29-300,-2 2-34,-1-9-33,1 1-1,4 8-60,-8-31 3,1 0 1,0 0-1,1 0 0,-1 0 0,1 0 0,0 0 0,1-1 1,-1 0-1,1 1 0,0-1 0,0-1 0,4 4-3,-4-5-17,-1-1 0,1 0 0,-1 0 0,1-1 0,0 1-1,0-1 1,0 1 0,0-1 0,0-1 0,0 1 0,0 0 0,0-1-1,1 0 1,-1 0 0,0 0 0,0-1 0,4 0 17,-1 0-35,0-1 0,0 0 0,0 0 0,0 0 0,0-1 1,-1 0-1,1 0 0,-1-1 0,0 0 0,0 0 35,25-23-20,-2-1-1,-1-1 1,-1-2-1,11-16 21,-9 10-4,1 2 0,1 2 1,18-14 3,-19 26-763,-22 17-2487,-8 4-2857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32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0 4242,'0'0'4898,"0"0"-2441,0 0-1136,-25 13-313,-82 42-493,79-40-390,21-12-67,1 0 0,-1 0 0,1 1-1,0 0 1,0 0 0,0 1 0,1-1 0,0 1 0,-3 3-58,8-8-4,0 0-1,0 0 1,-1 0 0,1 1 0,0-1-1,0 0 1,0 0 0,0 0-1,-1 1 1,1-1 0,0 0 0,0 0-1,0 0 1,0 1 0,0-1 0,0 0-1,0 0 1,0 1 0,0-1 0,0 0-1,-1 0 1,1 0 0,0 1-1,0-1 1,0 0 0,1 0 0,-1 1-1,0-1 1,0 0 0,0 0 0,0 1-1,0-1 1,0 0 0,0 0 0,0 1-1,0-1 1,1 0 0,-1 0-1,0 0 1,0 1 0,0-1 0,0 0-1,0 0 1,1 0 0,-1 0 0,0 0-1,0 1 1,1-1 0,-1 0-1,0 0 1,0 0 0,0 0 0,1 0-1,-1 0 1,0 0 0,0 0 0,1 0-1,-1 0 1,0 0 0,0 0 0,1 0-1,-1 0 1,0 0 0,0 0 4,22 0-78,-16 0 85,10-1-188,0-1 1,0 0-1,0-1 0,0 0 1,9-4 180,5-1-605,-28 7 570,0 0-1,0 1 0,0-1 0,-1 1 0,1 0 0,0-1 0,0 1 0,0 0 1,0 0-1,0 0 0,0 0 0,-1 1 0,1-1 0,0 0 0,0 1 0,0-1 36,-1 2 6,0-1 0,0 0 0,0 0-1,0 1 1,0-1 0,-1 1-1,1-1 1,0 1 0,-1-1-1,1 1 1,-1-1 0,1 1-1,-1-1 1,0 1 0,0 0 0,1-1-6,-1 4-18,1 0 1,0 0 0,0 0 0,1 0 0,0-1 0,-1 1 0,2-1 0,-1 1 0,0-1 0,1 0 0,0 0 0,0 0 0,0 0 0,0 0 0,1-1 0,-1 1 0,1-1-1,0 0 1,0 0 0,0-1 0,1 1 0,-1-1 0,1 0 0,-1 0 0,1 0 0,0-1 0,-1 1 0,1-1 0,0 0 0,0-1 0,0 1 0,0-1 0,1 0 17,10 0-3703,-6 0-2735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00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1 206 8180,'0'0'144,"0"0"-112,0 0-32,0 0 128,175 23-64,-122-23-64,-3-12 48,-5-12-48,-5-6-672,-10-6-961,-10-4-224,-12-6-48,-8 6 96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33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1 484 9989,'0'0'2371,"0"0"-1797,0 0-489,0 0 67,0 0 6,24 7-33,3 2-86,1-2 0,21 3-39,-45-9 1,-1-1 0,1 0 0,0 0 0,-1 0 1,1 0-1,-1-1 0,1 1 0,-1-1 1,1 0-1,-1 0 0,1 0 0,-1-1 0,0 1 1,1-1-1,-1 0 0,0 0 0,0 0-1,3-3 1,-1 0 0,0 0 1,-1 0-1,0-1 0,1 1 0,1-6-1,-2 5 5,8-12-47,-2-1 0,0 0 0,-2 0 0,0-1 0,-1 0 0,-1-1 0,2-9 42,-2-5-103,-1 0 1,-1-1-1,-2 0 0,-2 0 103,1 31 28,-1 0 0,-1-1-1,1 1 1,-1 0 0,0 0 0,0 0-1,0-1 1,-1 1 0,0 0 0,0 1-1,0-1 1,0 0 0,-1 1 0,-3-5-28,4 7 94,-1-1 0,0 0 1,-1 0-1,1 1 1,0 0-1,-1 0 1,0 0-1,1 0 0,-1 0 1,0 1-1,0-1 1,0 1-1,0 0 0,0 0 1,0 1-1,0-1 1,0 1-1,0 0 1,-3 0-95,6 0-83,1 0-24,2 8-72,6 3-367,-1-3-2653,-4-3-1262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33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11 6211,'0'0'3239,"0"0"-1705,0 0-403,0 0 29,0 0-143,-22-3-286,3 0-583,1 0 1,-1 2-1,-18 0-148,34 2 16,1-1 0,-1 1-1,1-1 1,-1 1 0,1 0-1,-1 0 1,1 0 0,-1 0-1,1 1 1,0-1 0,0 1-1,0-1 1,0 1 0,0 0-1,0 0 1,0-1 0,0 1-1,1 1 1,-1-1 0,0 1-16,-2 4 29,1 0 0,-1 1 1,1 0-1,1-1 0,-1 5-29,-2 2 26,-6 24 16,1 0 0,2 1 0,1 0 0,1 20-42,2 7 59,3-1-1,4 24-58,-2-77 7,0 0 0,1 0 0,1 0 0,0 0 0,0 0 0,1-1 0,1 0 0,0 1 0,0-2 0,1 1 0,0-1 0,1 0 0,2 2-7,-3-4-2,1-1 0,0 0 0,0-1-1,0 0 1,1 0 0,0 0 0,0-1 0,1 0 0,-1-1-1,1 0 1,0 0 0,0-1 0,0 0 0,1-1 0,-1 1-1,9-1 3,-3 0-353,0-1 0,0 0 0,-1-1 0,1-1 0,0 0 0,0-1 0,0-1 0,-1 0 0,1-1 0,-1 0 0,0-2 0,13-6 353,-22 9-854,-1 0 1,1 0-1,-1-1 1,0 1-1,0-1 0,1-2 854,-5 6-6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34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11205,'0'0'2049,"0"0"-768,0 0-481,0 0-576,0 0-208,0 0 16,82 24 64,16-6-16,12-6-32,8-8 0,-8-4 32,-4 0-80,-16 0 0,-15-13-1088,-65-1-2418,-10 1-3009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34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7780,'0'0'1205,"0"0"281,0 0-93,3 2-710,13 12-549,-1-1 0,0 2 0,-1 0 0,-1 1 0,-1 0 0,0 1 0,8 16-134,-12-18 22,0 0 1,-1 0 0,-1 1 0,-1 0 0,0 0 0,-1 1-1,0-1 1,-2 1 0,0 0 0,-1 0-23,0-7 100,0-1-1,-1 1 1,-1-1 0,0 1-1,0-1 1,0 1 0,-1-1-1,-1 0 1,0 0 0,0 0-1,-1 0 1,0 0 0,0-1-1,-6 8-99,-73 85 528,74-84-430,9-16-199,0-1 0,0 0 0,0 1 0,-1-1 0,1 0-1,0 0 1,0 1 0,0-1 0,0 0 0,0 1 0,0-1 0,0 0-1,1 1 1,-1-1 0,0 0 0,0 0 0,0 1 0,0-1-1,0 0 1,0 1 0,0-1 0,1 0 0,-1 0 0,0 1 0,0-1-1,0 0 1,1 0 0,-1 0 0,0 1 0,0-1 0,1 0 0,-1 0-1,0 0 1,0 0 0,1 1 0,-1-1 0,0 0 0,1 0 0,-1 0-1,0 0 1,1 0 0,-1 0 0,0 0 0,0 0 0,1 0-1,-1 0 1,0 0 0,1 0 0,-1 0 0,1 0 101,12 0-7764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34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7828,'0'0'248,"0"0"40,0 0 728,0 0 102,0 0 13,18 28-341,53 89-432,-63-101-317,-1 0 0,-1 0 1,-1 0-1,0 3-41,13 30 60,-17-46-58,1 0 0,0 0 0,0 0 0,1 0 0,-1 0 0,1-1 1,-1 1-1,1-1 0,0 1 0,0-1 0,0 0 0,2 1-2,-1-1-4,0 0 0,1-1 0,-1 1 0,1-1-1,-1 0 1,1 0 0,-1 0 0,1 0 0,0-1-1,0 0 1,-1 0 0,1 0 0,0-1 0,-1 1-1,1-1 1,-1 0 0,3-1 4,2-1-4,0-1-1,-1 1 1,1-1-1,-1-1 1,0 0-1,0 0 1,0 0 0,1-2 4,51-46 217,18-24-217,23-21-4940,-90 91 1544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37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246 158 8020,'0'0'931,"0"0"141,-22 0 67,-69 3 27,85-2-1082,1 0 0,0 0-1,0 0 1,0 0 0,0 1 0,0 0-1,0 0 1,0 0 0,0 1-1,1-1 1,-1 1 0,1 1-1,0-1 1,0 0 0,0 1 0,0 0-1,1 0 1,-1 0 0,1 0-1,-1 2-83,1-2 84,-1 2-67,-1 1 0,1-1 0,1 1-1,-1 0 1,1 0 0,0 1-1,1-1 1,0 0 0,0 1 0,1-1-1,0 1 1,0 0 0,0-1 0,1 1-1,1 2-16,-1-8-2,0 1 0,0-1-1,0 0 1,0 1 0,1-1 0,-1 0-1,1 1 1,0-1 0,0 0 0,0 0-1,0 0 1,0 1 0,0-1-1,1 0 1,-1 0 0,1-1 0,-1 1-1,1 0 1,1 1 2,1-1-10,-1 1-1,1-1 0,0 0 1,0 0-1,0 0 1,0 0-1,1-1 0,-1 1 1,0-1-1,3 0 11,8 1-315,1-1 0,0 0 1,-1-1-1,1 0 0,13-3 315,-19 1-337,0 0 1,-1-1 0,1 0-1,-1-1 1,0 1-1,0-2 1,0 1-1,6-5 337,14-11-2543,21-19 2543,-39 30-365,-4 4 269,-7 4 379,0 1 237,0 0 5,0 0-28,5 0-563,0-1 1,0 0-1,0 0 1,0 0 0,-1 0-1,1-1 1,0 1 0,-1-1-1,1 0 1,-1-1-1,0 1 1,0-1 0,0 0-1,0 0 1,0 0-1,2-3 66,7-9-1311,0 1 1,-1-2-1,7-11 1311,5-6-1005,-10 13 1925,-14 20 107,0 0-42,0 15 1528,-1 28-1042,0-12-779,1 1 0,3 19-692,-2-43 18,-1-1 0,2 0 0,-1 1 0,1-1 0,0 0 0,1 0 0,0 0 0,0 0 0,0-1 0,1 1 0,0-1 0,0 0 0,4 3-18,-7-7-9,1-1-1,0 1 0,0-1 1,0 1-1,0-1 0,0 0 1,0 0-1,0 0 0,0 0 1,0-1-1,1 1 0,-1 0 1,0-1-1,1 0 0,-1 1 1,0-1-1,1 0 0,-1 0 1,0 0-1,1-1 0,1 1 10,2-7-26,-1-11 96,0-2 0,-1 1 1,-1 0-1,-1-1 0,-1-11-70,7-46 153,-6 62 31,1 0 1,0 1-1,2-1 0,-1 1 1,5-8-185,-7 17 49,1 0-1,0 1 1,-1 0 0,1-1-1,1 1 1,-1 0 0,1 1 0,0-1-1,-1 0 1,2 1 0,-1 0-1,0 0 1,1 0 0,-1 1 0,1 0-1,0 0 1,3-2-49,18-3 101,0 1 1,14-2-102,-18 5-159,1-2 0,15-6 159,-23 4-3228,-10 2-6475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1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12166,'31'-5'-614,"314"-42"419,382-7 230,3 30 188,-328 12-214,405 4 135,-728 9-79,-1 3 0,76 15-65,-124-13-1,0 1 0,0 2 0,25 12 1,-40-15-52,0 1 0,0 1 1,-1 1-1,0 0 1,-1 0-1,0 2 0,5 5 52,-17-16-116,0 1-1,0 0 0,0-1 1,-1 1-1,1 0 1,0 0-1,0 0 0,0 0 1,-1 0-1,1 0 0,0 0 1,-1 0-1,1 0 1,-1 0-1,0 0 0,1 0 1,-1 1-1,0-1 0,1 0 1,-1 0-1,0 0 1,0 0-1,0 1 0,0-1 1,0 0-1,0 0 0,-1 0 1,1 1 116,-13 21-8268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1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1 5298,'0'0'3808,"0"0"-1776,0 0-1306,-15 37-323,-33 90 325,-23 101-728,34-70 580,7 2-1,7 0 1,7 1 0,6 70-580,9-171 52,-2-10-16,4 0 0,1 1 0,2-1 0,7 26-36,-7-61-7,0 0 1,1 0 0,0-1 0,1 0-1,1 0 1,0 0 0,6 7 6,-7-12-16,1 0 0,0-1 1,0 0-1,1-1 0,0 0 0,0 0 0,1 0 1,0-1-1,0-1 0,0 1 0,7 1 16,-4-2-224,0 0-1,1-2 0,-1 1 1,1-1-1,6 0 225,-16-3-216,-1 1-1,1-1 1,0 1-1,0-1 1,0 0-1,0 0 1,0-1 0,0 1-1,0 0 1,0-1-1,0 0 1,0 0-1,0 0 1,-1 0-1,3-1 217,20-20-3486,-12 6 1268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2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12 6195,'0'0'1184,"0"0"-429,0 0-74,-27-3-129,-88-5-5,106 8-410,1 0 1,-1 0 0,0 1-1,1 0 1,-1 1 0,1 0-1,0 0 1,0 1-1,-1 0 1,2 0 0,-1 1-1,0 0 1,1 0-1,-1 1 1,-3 3-138,10-7 22,-1 1 16,-1 0 0,1 0 1,0 0-1,0 1 0,0-1 0,0 1 0,0-1 0,0 1 1,1 0-1,-1 0 0,1-1 0,0 1 0,0 0 0,0 0 0,0 0 1,1 1-1,-1-1 0,1 0 0,0 0 0,0 0 0,0 0 1,0 0-1,0 1 0,1-1 0,0 3-38,1 1-4,-1 1 0,2 0 0,-1-1 0,1 1 0,0-1 0,1 0 0,-1 0 0,2 0 0,2 4 4,49 55 0,-37-44 7,0 0 0,-1 2 0,-1-1 0,-2 2 0,6 11-7,-18-28 8,0 0-1,-1 0 1,0 1 0,0-1 0,-1 1 0,0-1 0,0 1 0,-1 0 0,-1 7-8,1-9 17,0-5-12,0 0 0,0-1 0,0 1 0,-1 0 0,1 0 0,-1-1 0,1 1 0,-1 0 0,0-1 0,1 1 0,-1-1 0,0 1 0,0-1 0,0 1 0,0-1 0,-1 1 0,1-1 0,0 0 0,-1 0-5,-1 2 13,-1 0 1,1-1-1,-1 0 0,0 0 1,0 0-1,0 0 0,0-1 1,-1 1-14,-7 1 37,0 0 0,0-1 0,0 0 0,0-1-1,-8 0-36,19-1-30,1 0 0,-1 0-1,1 0 1,-1 0-1,1 0 1,0-1-1,-1 1 1,1 0 0,-1 0-1,1 0 1,-1 0-1,1-1 1,0 1-1,-1 0 1,1 0-1,0-1 1,-1 1 0,1 0-1,0 0 1,-1-1-1,1 1 1,0 0-1,0-1 1,-1 1-1,1-1 1,0 1 0,0 0-1,0-1 1,-1 1-1,1-1 1,0 1-1,0 0 1,0-1-1,0 1 1,0-1 0,0 1-1,0-1 31,2-16-1379,-2 15 936,1 0 164,-1-1-1,0 1 1,1 0-1,0 0 0,0 0 1,-1 0-1,1 0 1,0 0-1,0 1 1,1-2 279,18-19-4547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2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25 6115,'0'0'1478,"0"0"-552,0 0-83,0 0 208,0 0 104,-15-5-181,-51-13-321,62 17-620,1 1 0,-1-1-1,0 1 1,0 0-1,0 1 1,0-1 0,1 0-1,-1 1 1,0 0-1,0 0 1,1 0 0,-1 0-1,1 1 1,-1 0-1,-1 0-32,-2 3 62,-1 1-1,1-1 1,0 1 0,0 0-1,1 1-61,-4 3 86,2-2-11,0 0 0,0 0 0,1 1 0,1 0 0,-4 6-75,8-12 4,0 0 0,1 0 0,-1 0 0,1 0 0,0 0 0,0 0 0,0 0 0,0 1 1,0-1-1,1 0 0,-1 1 0,1-1 0,0 0 0,0 1 0,0-1 0,0 0 0,1 1 0,0-1 1,-1 0-1,2 3-4,-1-5-4,1 0 0,-1 0 1,0 0-1,1 0 1,-1 0-1,1 0 1,-1 0-1,1 0 0,0 0 1,-1-1-1,1 1 1,0-1-1,0 1 1,-1-1-1,1 0 0,0 0 1,0 0-1,-1 0 1,1 0-1,0 0 0,0 0 1,-1 0-1,3-1 4,5 0-13,2 1-6,0-1 0,0 0 0,0-1 0,0 0 0,0-1 0,0 0 1,-1 0-1,0-1 0,2-1 19,15-10-343,0 0 0,14-12 343,-33 22-118,8-6-149,-7 4-78,1 1-1,0 0 1,1 0 0,-1 1 0,11-4 345,-20 9-3,-1 0-1,0-1 1,0 1 0,1 0 0,-1 0-1,0 0 1,1 0 0,-1 0 0,0 0-1,0 0 1,1 0 0,-1 0-1,0 0 1,1 0 0,-1 0 0,0 0-1,1 0 1,-1 0 0,0 0 0,0 1-1,1-1 1,-1 0 0,0 0 0,0 0-1,1 0 1,-1 0 0,0 1-1,0-1 1,1 0 0,-1 0 0,0 0-1,0 1 1,0-1 0,1 0 0,-1 0-1,0 1 1,0-1 0,0 0 0,0 1-1,0-1 1,0 0 0,0 0-1,1 1 4,-2 15 114,1-10-82,0 125 475,0-129-522,0 0 1,0 1-1,1-1 0,-1 0 0,1 1 1,-1-1-1,1 0 0,0 0 0,0 0 1,0 1-1,0-1 0,0 0 0,1 0 1,-1-1-1,1 1 0,-1 0 0,1 0 1,-1-1-1,1 1 0,0-1 0,0 1 0,0-1 1,0 0-1,0 0 0,0 0 0,0 0 1,0 0-1,1 0 0,-1 0 0,0-1 1,0 1-1,1-1 0,-1 0 0,1 0 15,2 1-376,0 0 0,0-1 0,0 0 0,0 0 0,0-1 0,0 0 1,0 1-1,0-1 0,0-1 0,0 1 0,-1-1 0,1 0 0,0 0 0,-1 0 0,3-2 376,9-14-4610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01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174 156 1169,'0'0'2844,"0"0"-283,0 0-707,-25 5-779,-6 1-826,0 2 1,-10 5-250,39-12 12,-1 0 1,1 0-1,-1 1 1,1-1-1,-1 0 1,1 1-1,0 0 1,0 0 0,0-1-1,0 1 1,0 1-1,0-1 1,0 0-1,1 0 1,-1 1-1,1-1 1,-1 1-1,1-1 1,0 1-1,0-1 1,0 1-1,1 0 1,-1-1-1,1 1 1,-1 0-1,1 0 1,0 0-1,0-1 1,0 3-13,0 4 29,-2 5-7,1-1-1,1 1 1,1-1-1,0 1 1,1 5-22,-1-13-2,1 0 0,-1 0 1,1-1-1,1 1 0,-1 0 0,1-1 1,-1 0-1,2 1 0,-1-1 1,1 0-1,-1-1 0,1 1 0,1 0 2,3 2-19,1 1 0,-1-1 0,2-1 0,-1 1 0,1-2 0,0 1 0,0-1 0,1-1 0,-1 0 0,1 0 0,0-1 0,0 0-1,0-1 1,0-1 0,1 0 0,-1 0 0,0-1 0,1 0 0,-1-1 0,3-1 19,-11 2 3,1-1-1,-1 0 1,1-1 0,-1 1 0,0 0-1,1-1 1,-1 0 0,0 0-1,0 0 1,0 0 0,-1 0 0,1-1-1,0 1 1,-1-1 0,1 0-1,-1 0 1,0 0 0,0 0 0,0 0-1,-1 0 1,2-4-3,6-11 87,-2-1 1,0 0-1,2-15-87,4-8 201,-11 37-158,12-28 185,-14 32-222,1 0 0,0-1 0,-1 1 0,1 0 0,0 0 1,0 0-1,0 0 0,-1 0 0,1 0 0,0 0 0,0 0 0,1 0 1,-1 1-1,0-1 0,0 0 0,0 1 0,0-1 0,1 1 0,-1-1 0,0 1 1,1 0-1,-1-1-6,0 1 3,-1 0 0,0 0 0,0 0 0,1 0 0,-1 0 1,0 0-1,0 0 0,1 0 0,-1 0 0,0 0 0,0 0 0,0 0 0,1 0 1,-1 0-1,0 0 0,0 0 0,1 0 0,-1 1 0,0-1 0,0 0 1,0 0-1,1 0 0,-1 0 0,0 0 0,0 1 0,0-1 0,0 0 0,1 0 1,-1 0-1,0 1 0,0-1 0,0 0 0,0 0 0,0 0 0,0 1 0,0-1 1,0 0-1,1 0 0,-1 1 0,0-1 0,0 0 0,0 1-3,0 0 23,9 73 543,1 6-439,-8-73-121,0 1 1,0 0-1,1-1 1,-1 0-1,2 1 1,-1-1-1,1 0 1,4 5-7,-6-10-32,-1 0 0,1 0 1,1 0-1,-1 0 0,0 0 1,0 0-1,1-1 0,-1 1 0,1-1 1,-1 0-1,1 0 0,0 1 1,-1-2-1,1 1 0,0 0 0,0-1 1,-1 1-1,1-1 0,0 0 1,0 0-1,0 0 0,0 0 0,0 0 1,-1-1-1,3 1 32,1-2-122,-1 1 0,1-1 0,0 0 0,-1 0 0,1-1 0,-1 1 0,0-1 0,0-1 0,0 1 0,0-1 0,2-2 122,36-37-607,-32 30 502,1 0 1,1 1-1,0 0 1,1 1-1,0 0 1,0 2-1,7-4 105,-18 11-6,-1 1 0,1 0 0,0 0 0,0 0-1,-1 0 1,1 0 0,0 1 0,0-1 0,0 1 0,0 0 0,0-1-1,0 1 1,0 1 0,0-1 0,0 0 0,-1 1 0,1 0 0,0-1-1,0 1 7,1 1 12,-1 0-1,0 0 0,1 1 1,-1-1-1,0 1 0,0 0 0,0 0 1,-1 0-1,1 0 0,-1 0 1,0 0-1,2 4-11,3 3 42,-1-1-1,1 1 1,1-1 0,0-1-1,0 1 1,7 5-42,-10-11 8,0 1 0,0-1 0,1 1 0,-1-2 0,1 1 0,0 0 0,-1-1 0,1 0 0,0-1 1,0 1-1,0-1 0,1 0 0,3 0-8,-4-1 0,0 0-1,0 0 1,0 0 0,0 0 0,0-1 0,0 0 0,0 0-1,0-1 1,1 0 0,-4 0-3,1 0-1,-1 0 1,0 0-1,0 0 1,0-1 0,-1 1-1,1-1 1,0 0-1,-1 0 1,0 0-1,0 0 1,0 0-1,0 0 1,0-1-1,0-1 4,8-17-28,-1 0 0,-1-1 0,-2 1 0,0-2 0,-1 1 0,-1-1 0,-1-3 28,2-50 306,-3-41-306,-2 106 77,0 10 61,0 1 1,0-1-1,0 1 0,-1-1 1,1 1-1,0 0 0,-1-1 1,1 1-1,-1-1 0,1 1 1,-1 0-1,0-1 0,0 1 1,0 0-1,0 0 0,1 0 1,-1 0-1,-1 0 1,1 0-1,0-1-138,0 2 83,1 0 1,-1 0 0,1-1-1,0 1 1,-1 0-1,1 0 1,-1 0-1,1 0 1,-1 0-1,1 0 1,0 0-1,-1 0 1,1 0 0,-1 0-1,1 0 1,-1 0-1,1 0 1,-1 0-1,1 0 1,-1 0-1,1 0 1,0 0-1,-1 1 1,1-1 0,-1 0-1,1 0-83,-1 1 53,0 0 0,0 0 0,0 0 1,0 0-1,1 0 0,-1 0 0,0 0 0,1 1 0,-1-1 0,0 0 0,1 0 0,0 0 1,-1 1-1,1 0-53,-7 23 75,2 1 0,1 0 0,1 0 0,1 9-75,0 113-9,3-89 43,-1 24-67,0 45-1061,0-43-3443,0-85 4507,0 0 1,-1 1-1,1-1 0,0 0 0,0 0 1,0 0-1,0 1 0,0-1 0,0 0 0,0 0 1,0 0-1,0 1 0,-1-1 0,1 0 0,0 0 1,0 0-1,0 0 0,0 1 0,-1-1 1,1 0-1,0 0 0,0 0 0,0 0 0,-1 0 1,1 0-1,0 0 0,0 0 0,0 0 1,-1 1-1,1-1 0,0 0 0,0 0 0,-1 0 1,1 0-1,0 0 0,0 0 0,0 0 0,-1-1 1,1 1-1,0 0 0,0 0 0,-1 0 1,1 0-1,0 0 0,0 0 0,0 0 0,-1 0 1,1 0-1,0-1 0,0 1 0,0 0 0,0 0 1,-1 0-1,1 0 0,0-1 0,0 1 1,0 0-1,0 0 0,0 0 0,0-1 0,0 1 30,-3-3 42,1-1 0,0 0-1,1 1 1,-1-1 0,1 0 0,-1 0-1,1 0 1,0 0 0,1 0-1,-1 0 1,1 0 0,0-1-1,0-3-41,-1-3 224,-3-57 3999,5-58-4223,0 117 94,0-1 0,0 1-1,1-1 1,0 1-1,1 0 1,0-1-1,0 1 1,1 1 0,0-1-1,2-2-93,-3 6 12,0 0 1,0 0-1,1 1 0,-1 0 0,1-1 1,0 1-1,1 1 0,-1-1 0,1 0 0,-1 1 1,1 0-1,0 0 0,0 1 0,0-1 0,1 1 1,4-1-13,11 1-873,-8 8-3502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5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0 7347,'0'0'2980,"0"0"-1576,0 0-985,-12 22 61,-6 13-393,2 1 1,2 0-1,1 1 0,-6 30-87,-10 81 495,-3 88-495,27-167-5833,2 7 5833,3-101-887,-2 0-1,-1 0 1,0 0 0,-4-7 887,1 7 411,-2 1 0,-1 0 0,0 0 0,-6-8-411,12 26 321,-1-4 556,-1 1 0,0 0 0,-1 0 1,1 1-1,-2-1 0,1 1 1,-8-7-878,13 15 461,6 0-496,51-1 9,6 0 58,0 3 0,5 3-32,-47-2 6,-1 0 0,1 1 0,-1 1 0,0 0 0,-1 2 0,0 0 0,0 1 0,14 9-6,-26-13 3,0 0-1,-1 0 1,1 0 0,-1 1 0,0 0 0,0 0 0,0 0-1,-1 1 1,0 0 0,0-1 0,0 1 0,-1 1 0,0-1-1,0 1 1,-1-1 0,0 1 0,0 0 0,0-1 0,0 4-3,-1 1 28,0 1 0,-1 0 0,0 0 0,-1-1 0,0 1 0,-1 0 0,0-1 0,-1 1 0,0-1 1,-1 0-1,0 2-28,2-9-30,0 0 0,1 0 0,0 0 0,0 0 0,1 1 0,-1-1 0,1 0 0,0 1 30,3-5-1358,12-10-785,-1-13-914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5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8308,'0'0'1392,"0"0"-1392,0 0-1312,0 0 1136,0 0 160,111 129-673,-56-100-1023,0-6-785,-35-21-337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6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1 4194,'0'0'2422,"0"0"-426,-27 3-225,-90 11-487,100-12-830,0 1 1,1 1-1,-4 1-454,16-4 98,1 1 0,-1 0-1,0 0 1,1 0-1,-1 0 1,1 0 0,-1 1-1,1-1 1,0 1-1,-2 2-97,3-2 3,0 0 0,0 0 0,1 0 0,-1 0 0,0 0 0,1 1 0,0-1 0,0 0-1,0 1 1,0-1 0,1 1 0,-1-1 0,1 1 0,0-1 0,0 1 0,0-1 0,0 1-1,1 3-2,0-2-1,0 1-1,0-1 0,1 1 0,-1-1 0,1 0 1,0 0-1,1 0 0,-1 0 0,1 0 0,0 0 0,2 2 2,20 20 3,-12-13-1,0 1 1,-1 0 0,2 4-3,-11-14-2,1 1 1,-2-1 0,1 1 0,0 0-1,-1-1 1,0 1 0,-1 0-1,1 0 1,-1 0 0,0 0-1,-1 1 1,0 1 1,0-6-2,0 0 0,0 0 0,-1 1 0,1-1 1,-1 0-1,1 0 0,-1 1 0,0-1 0,0 0 0,0 0 0,0 0 0,0 0 0,-1 0 0,1-1 0,-1 1 1,1 0-1,-1-1 0,1 1 0,-1-1 0,0 1 0,0-1 0,0 0 0,0 1 0,0-1 0,0 0 0,0-1 1,0 1-1,0 0 0,-2 0 2,-6 2-37,0-1 0,-1 0 0,1-1 0,0 0 0,0-1 0,-2 0 37,12 0-62,-1 0 1,1-1-1,-1 1 1,1 0-1,-1 0 0,1-1 1,-1 1-1,1 0 1,-1-1-1,1 1 1,-1-1-1,1 1 1,0-1-1,-1 1 1,1 0-1,0-1 1,-1 0-1,1 1 1,0-1-1,0 1 1,-1-1-1,1 1 1,0-1-1,0 1 1,0-1-1,0 0 0,0 1 1,0-1-1,0 1 1,0-1-1,0 1 1,0-2 61,1-25-2861,-1 22 1723,2-15-2328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6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0 504 7812,'0'0'949,"0"0"-687,0 0-179,22 4 31,76 12-44,-92-15-63,1 0 1,-1-1 0,0 0 0,0 0 0,0-1 0,1 1 0,-1-1 0,0-1-1,0 1 1,0-1 0,0 0 0,0 0 0,-1-1 0,1 0 0,-1 0 0,1 0-1,-1-1 1,0 1 0,0-1 0,-1 0 0,3-3-8,-5 5 3,19-16-237,-1 0 0,-1-2 0,-1 0 0,-1-1 0,0-1 0,-2-1 0,4-8 234,-9 14-389,-2 0 0,0 0 0,-1-1 0,-1 0 0,0-1 0,-1 0 0,-2 1 0,0-1 0,0 0 0,-2-15 389,0 20-171,-1 8 418,0 0 1,0 0-1,0 0 0,-1 0 1,0 0-1,0 0 0,-2-4-247,3 8 196,-1 1-1,0-1 1,0 1-1,0-1 0,0 1 1,0-1-1,0 1 1,-1 0-1,1 0 1,0-1-1,-1 1 0,1 0 1,-1 0-1,1 1 1,-1-1-1,1 0 1,-1 0-1,1 1 0,-1-1 1,0 1-1,0-1 1,1 1-1,-1 0 1,0 0-1,0 0 0,1 0 1,-1 0-1,-1 0-195,1 0 88,1 0 1,0 1-1,-1-1 0,1 0 0,0 1 0,-1-1 0,1 1 1,0-1-1,0 1 0,0 0 0,-1-1 0,1 1 0,0 0 0,0 0 1,0 0-1,0 0 0,0 0 0,0 0 0,1 0 0,-1 0 0,0 0 1,0 0-1,1 1 0,-1-1 0,1 0 0,-1 1 0,1-1 0,-1 0 1,1 1-1,0-1-88,-2 9-62,0 0 0,0-1 0,1 1 0,1 2 62,-1 3 173,-15 296-106,-1 17-12,5-217-93,-4-1-1,-17 49 39,32-154-16,-3 9-172,0 0-1,-1-1 0,-6 13 189,10-23-13,0-1-1,0 0 0,0 1 0,0-1 0,-1 0 0,1 0 0,-1 0 0,0 0 0,0 0 0,1 0 1,-1-1-1,0 1 0,0-1 0,-1 1 0,1-1 0,0 0 0,0 1 0,-1-1 0,1-1 0,-1 1 1,1 0-1,-1 0 0,1-1 0,-2 1 14,3-2-16,1 1 0,0 0 0,-1 0 0,1 0 0,-1-1 0,1 1 0,0 0 1,-1-1-1,1 1 0,0 0 0,0-1 0,-1 1 0,1 0 0,0-1 0,0 1 0,-1 0 0,1-1 0,0 1 0,0-1 1,0 1-1,0-1 0,0 1 0,0 0 0,0-1 0,0 1 0,0-1 0,0 1 0,0-1 0,0 1 0,0-1 16,0-19-190,0 14 129,0-1 38,1 0-1,-1-1 0,1 1 0,0-1 0,1 1 1,0 0-1,0 0 0,1 0 0,-1 0 0,3-2 24,2-3-29,0 1 0,1 0 0,0 0 0,1 1-1,4-4 30,57-57-1014,3 2 1,12-3 1013,-81 69-60,0 0 0,0 0 0,0 0 0,1 1 1,-1 0-1,3-1 60,-6 2-4,0 1 0,0 0 0,0-1 0,1 1 0,-1 0 0,0-1-1,1 1 1,-1 0 0,0 0 0,0 0 0,1 0 0,-1 0 0,0 1 0,1-1 0,-1 0 0,0 1 0,0-1 0,1 1 0,-1-1 0,0 1 0,0-1 0,0 1 0,0 0 0,0-1 0,0 1-1,1 0 5,9 11 179,-9-9-161,1 0-1,-1 0 0,1 0 1,0 0-1,0-1 1,0 1-1,0-1 0,0 0 1,0 0-1,1 0 1,-1 0-1,1 0 1,-1-1-1,1 0 0,0 0 1,0 0-1,-1 0 1,1 0-1,0-1 0,0 0 1,1 0-18,9 1 134,-6-1-311,1 0-1,0 0 0,-1-1 1,5-1 177,-11 2-58,0 0 0,0-1 0,0 1 0,-1-1 0,1 0 0,0 1 0,-1-1 1,1 0-1,-1 0 0,1 0 0,0 0 0,-1 0 0,0-1 0,1 1 0,-1 0 0,0-1 1,0 1-1,0-1 0,0 1 0,0-1 0,0 1 0,0-1 0,0 0 58,-1 1 174,0 1 527,0 0 252,0 0-54,0 0-150,0 0-338,0 0-331,0 0-197,8 16 246,-8-15-98,2 6 27,0-1 1,1 1-1,-1-1 1,1 0-1,0 0 1,1 0-1,0-1 1,0 2-59,-1-5-1,-1 1 1,0-1 0,1 0-1,-1 0 1,1 0 0,-1 0-1,1-1 1,0 1 0,0-1-1,0 0 1,0 1 0,0-1-1,0 0 1,0-1 0,0 1-1,0-1 1,1 1 0,1-1 0,1 0-92,1 0 0,-1 0 0,0 0 1,0-1-1,0 0 0,0 0 1,0-1-1,0 1 0,0-2 1,0 1-1,1-1 92,3-3-318,0 0 1,-1-1 0,1-1-1,-1 1 1,3-5 317,73-69-473,-85 81 472,1 0 0,-1-1 0,0 1 0,0 0 0,1-1 0,-1 1 0,0 0 0,0-1 0,1 1 0,-1 0 0,0-1 0,1 1 0,-1 0-1,1 0 1,-1-1 0,0 1 0,1 0 0,-1 0 0,1 0 0,-1 0 0,1 0 0,-1 0 0,0 0 0,1 0 0,-1 0 0,1 0 0,-1 0-1,1 0 1,-1 0 0,0 0 0,1 0 0,-1 0 0,1 0 0,-1 0 0,1 0 0,-1 1 0,0-1 0,1 0 0,-1 0 0,0 1 0,1-1-1,-1 0 1,0 0 0,1 1 0,-1-1 0,0 0 0,1 1 0,-1-1 0,0 1 0,0-1 0,1 0 0,-1 1 1,2 24 383,-2-20-276,-15 506 3007,12-407-3376,3-99-2259,0-5-3900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7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0 6947,'0'0'1452,"0"0"-324,0 0 169,0 0-273,-25 12-477,-84 44-48,101-51-450,-1 1 1,1 0-1,0 0 1,1 0-1,0 1 1,0 1-1,0-1 1,1 1-1,0 0 1,0 1-1,1-1 1,0 1-1,1 0 1,0 0-1,0 1 1,1-1-1,0 1 1,0 1-50,0 0 18,0 1 0,1-1 0,0 1 0,0 0 1,2 0-1,-1-1 0,1 1 0,1 0 0,1 6-18,-1-12-1,1 1-1,0-1 1,0 0 0,0 0 0,1 0-1,-1 0 1,1-1 0,1 1 0,-1-1-1,1 0 1,0 0 0,0 0-1,1 0 1,-1-1 0,1 0 0,0 0-1,5 4 2,0-3-10,0 1-1,1-1 1,-1-1-1,1 0 1,0-1-1,0 0 1,0 0-1,1-1 1,4 0 10,0 0-504,1-1 1,-1-1-1,1-1 1,-1 0 0,14-3 503,-28 4-251,1-1 1,-1 1-1,1-1 1,-1 0 0,0 0-1,0 0 1,1 0 0,-1-1-1,0 1 1,0 0-1,0-1 1,0 0 0,0 0 250,19-22-4426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8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8 2385,'0'0'6016,"0"0"-3415,0 0-1664,0 0-449,-21 19-221,21-19-267,-40 37 200,-6 8-200,44-43 7,0 1-1,-1-1 1,1 0-1,1 1 1,-1-1 0,0 1-1,0-1 1,1 1 0,0 0-1,-1 0 1,1-1-1,0 1 1,0 0 0,1 0-1,-1 0 1,1 0 0,-1 0-1,1 0 1,0 1-1,0-1 1,0 0 0,1 1-7,0 7 25,-1-9-25,-1 0 1,1 0 0,0 0 0,1 0-1,-1 0 1,0-1 0,0 1 0,1 0-1,-1 0 1,1 0 0,0 0-1,0-1 1,-1 1 0,1 0 0,0 0-1,0-1 1,1 1 0,-1-1 0,0 1-1,0-1 1,2 1-1,0 0-1,0-1 0,0 1 0,0-1 0,0 0 0,0 0 0,0-1 0,0 1 0,1-1 0,-1 1-1,0-1 1,1 0 0,1-1 1,3 2-16,0-1-1,0-1 1,0 0-1,0 0 1,0 0-1,0-1 17,-5 1-2,1-1 0,-1 1 0,0-1 0,0 1 0,0-1 1,-1 0-1,1 0 0,0-1 0,-1 1 0,1 0 0,-1-1 0,0 1 0,0-1 0,0 0 0,1-1 2,2-6 8,0 0 0,0 0 0,-1 0 0,-1-1 0,0 1 0,0-1 0,-1 0 0,0 0 0,0-7-8,10-46 1006,-12 63-999,1 0 0,-1 0 0,1 0 0,-1 0 0,1 0 0,-1 0 0,1 1 0,0-1 0,-1 0 0,1 0 0,0 1 0,0-1 0,0 0 0,0 1 0,0-1 0,0 1 0,-1-1 0,1 1 0,0-1 0,0 1 0,1 0 0,-1-1 0,0 1 0,0 0 0,0 0 0,0 0 0,0 0 0,0 0 0,0 0 0,0 0 0,0 0 0,0 0 0,0 1 0,1-1-7,1 1 10,0-1 0,-1 1 0,1 0 0,0 0 0,0 0 0,-1 0 0,1 1 0,-1-1 0,1 1 0,-1-1 0,0 1 0,1 0 0,-1 1-10,5 6 29,-1 0 1,0 0-1,0 1 0,-1 0 0,2 7-29,-3-6 12,1 0 0,1-1 1,0 0-1,7 10-12,-11-18-2,1 0 0,0 1 0,-1-1 0,1 0 0,0 0 1,0 0-1,0-1 0,0 1 0,0-1 0,0 0 0,1 0 0,-1 0 0,0 0 0,1 0 0,-1-1 0,3 1 2,9 0-49,1-1 0,0 0-1,3-1 50,11-1-56,-2 2 39,-21-1 12,1 0 0,0 1-1,0 0 1,0 0 0,0 1 0,-1 0-1,1 1 1,0-1 0,-1 2 0,1-1-1,-1 1 1,6 2 5,-1 3-4,1-2 0,0 0 1,1 0-1,-1-1 0,1-1 0,0-1 0,0 0 0,0 0 0,1-1 4,29 1-17,0-1 0,13-3 17,-48 0-8,0 1-3,1-1 0,-1 0 0,0 0 0,0-1 0,0-1 0,0 0 0,-1 0 0,1 0 0,-1-1 0,0 0 0,0-1 0,0 0 0,0 0 0,-1-1 0,0 1 0,2-4 11,-4 4-23,0 0 0,-1 0-1,0-1 1,0 1 0,0-1-1,0 0 1,-1-1 0,0 1 0,-1 0-1,1-1 1,-1 0 0,-1 1 0,1-1-1,-1 0 1,0 0 0,0 0 0,-1 0-1,0 0 1,-1 0 0,1 0 0,-2-5 23,1 10 7,1 1 0,0 0 1,-1 0-1,1-1 0,-1 1 1,0 0-1,1 0 0,-1 0 1,0 0-1,0 0 0,0 0 1,0 0-1,0 0 0,0 0 1,0 0-1,0 0 0,0 0 1,0 1-1,0-1 0,0 1 1,-1-1-1,1 1 0,0-1 1,-1 1-1,1-1 0,0 1 1,-1 0-8,-2-1 121,-1 1 1,1-1-1,-1 1 1,0 0-1,1 0 1,-1 1-1,-2 0-121,6 0 13,0 0 1,0 0-1,0 0 1,0 0-1,1 0 1,-1 0-1,0 1 1,1-1-1,-1 0 0,1 0 1,-1 1-1,1-1 1,0 0-1,-1 0 1,1 1-1,0-1 1,0 1-1,0-1 0,0 0 1,0 1-1,0-1 1,0 1-14,0 2 24,-3 85 7,4 8-31,0-10 31,-1-84-34,0-1 1,-1 0-1,1 1 1,-1-1 0,0 1-1,0-1 1,0 0 0,0 1-1,0-1 1,0 0 0,-1 0-1,1 0 1,-1 0-1,1 0 1,-1 0 0,0-1-1,1 1 1,-1 0 0,0-1-1,0 1 1,-1-1 0,1 0-1,0 0 1,0 0-1,-1 0 1,1 0 0,0 0-1,-1-1 1,1 1 0,-1-1-1,1 0 1,-1 1 0,1-1-1,-1 0 1,-2-1 2,4-3-902,1-5-144,0 4 561,-1 0 1,1 0-1,1 0 1,-1-1-1,1 1 0,0 0 1,0 0-1,0 0 1,1 0-1,-1 1 1,1-1-1,0 0 0,1 1 1,1-4 484,13-14-3754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8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1457,'0'0'3657,"0"0"-1685,0 0-753,0 0 366,0 0 192,7 21-499,5 13-1078,-2 1 0,-1 1 0,-2-1 0,-1 7-200,5 21 54,2-1 0,4 0 1,22 58-55,-23-72-200,-13-39-101,0-4-536,-2 1 0,1-1 0,-1 1 0,1 0 0,-2 0 0,1 3 837,-11-19-2772,-60-77 3538,2-6 4716,66 91-5358,1 0-1,0 0 0,0 0 0,0 1 0,0-1 0,0 0 1,1 0-1,-1 0 0,0 0 0,1-1 0,0 1 1,-1 0-1,1 0 0,0 0 0,0-2-123,0 3 24,1-1-1,-1 1 1,1-1 0,-1 1-1,1 0 1,0-1 0,-1 1-1,1 0 1,0 0 0,0-1-1,0 1 1,0 0 0,0 0-1,0 0 1,0 0 0,0 0-1,1 0-23,5-3-24,0 0 0,1 1 0,-1-1 0,1 2 0,0-1 0,0 1-1,1 0 25,-5 1 59,20-5-101,1 1 1,17-1 41,0 4-3158,-26 2-2944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9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9284,'0'0'1203,"0"0"-896,3 20-245,2 10-26,3 31 304,9 26-340,-16-82 8,1 4 20,1 1 0,0-1 0,0 1 0,1-1 0,0 0 1,3 4-29,-6-11-6,0 0 1,0-1-1,1 1 1,-1-1-1,0 1 1,1-1 0,-1 1-1,1-1 1,-1 0-1,1 0 1,0 0-1,0 0 1,-1 0 0,1 0-1,0 0 1,0 0-1,0-1 1,0 1-1,0-1 1,0 0-1,0 1 1,0-1 0,0 0-1,0 0 1,0 0-1,0-1 1,0 1-1,0 0 1,0-1 0,0 1-1,0-1 1,0 0-1,0 1 1,1-2 5,2-1-5,-1 1 1,0-1 0,0 0-1,0 0 1,0 0-1,-1 0 1,1-1 0,-1 0-1,0 0 1,0 0-1,1-2 5,30-55 10,-20 36 5,4-10-18,20-34 4,-33 61-5,-1 1 1,1 1-1,1-1 1,-1 1-1,1 0 1,0 0-1,5-3 4,-6 7 1,-1 1-1,0 0 0,0 0 1,0 0-1,1 0 1,-1 1-1,0 0 0,1-1 1,-1 2-1,0-1 1,1 0-1,-1 1 0,0 0 1,1 0-1,-1 0 1,0 1-1,0-1 0,0 1 1,0 0-1,2 1 0,6 6-93,-1 1 1,1 0-1,8 11 93,-14-15-148,0 1 0,0-1 0,1 0 0,0 0 0,0 0 0,0-1 0,1-1 0,-1 1 0,1-1 0,0 0 0,0-1 0,7 2 148,-5-2-67,1-1 0,-1-1 1,1 0-1,-1-1 0,1 0 1,-1 0-1,1-1 0,-1 0 67,-6 0 24,0 0-1,0 1 0,-1-1 1,1 0-1,-1-1 0,1 1 1,-1-1-1,1 1 0,-1-1 1,0 0-1,0 0 0,0-1 0,0 1 1,0-1-1,0 1 0,-1-1 1,1 0-1,-1 0 0,0 0 1,0 0-1,0 0 0,0-1 1,1-1-24,-4 3 3716,-9 7-3177,6-2-508,1 0 1,-1 0 0,1 1-1,0 0 1,0 0 0,1 0-1,-1 0 1,1 0 0,0 0-1,0 1 1,0-1 0,0 1-1,1 0-31,-2 6 20,1 0-1,1 0 1,-1 0 0,2 1-1,0 3-19,0-15 0,0 1-1,0-1 0,0 1 0,0-1 0,1 1 0,-1-1 0,0 1 1,0-1-1,1 1 0,-1-1 0,0 0 0,1 1 0,-1-1 0,0 1 1,1-1-1,-1 0 0,1 1 0,-1-1 0,1 0 0,-1 1 0,0-1 1,1 0-1,-1 0 0,1 0 0,-1 1 0,1-1 0,0 0 0,-1 0 1,25 3-26,26-8-278,-36 0-40,0-1 1,0 0 0,-1-1 0,0-1 0,-1 0-1,1-1 1,-1-1 343,6-3-269,0 1 1,20-9 268,-38 20 1,-1 1 1,1-1-1,0 1 1,-1-1 0,1 1-1,0 0 1,-1 0-1,1-1 1,0 1 0,-1 0-1,1 0 1,0 0 0,0-1-1,-1 1 1,1 0-1,0 0 1,-1 0 0,1 0-1,0 0 1,0 1 0,-1-1-1,1 0 1,0 0-1,-1 0 1,1 1 0,0-1-1,-1 0 1,1 1 0,0-1-1,0 1-1,2 19 311,-3-15-236,0 126 1217,0-130-1294,0 1 0,0-1 0,0 1 0,0 0 0,0-1 0,1 0 0,-1 1 0,1-1 0,-1 1 0,1-1 0,-1 1 0,1-1 0,0 0 0,0 1 0,0-1 0,0 0 0,0 0 0,0 0 0,0 0 0,0 0 0,0 0 0,0 0 0,1 0 0,-1 0 0,0 0 0,1-1 0,-1 1 0,0-1 0,1 1 0,-1-1 0,1 1 0,-1-1 0,1 0 0,-1 0 0,1 1 0,-1-1 0,1 0 0,0-1 2,3 1-243,-1 0 1,1 0 0,-1-1 0,1 0 0,-1 0 0,0 0 0,1 0 0,-1-1 0,0 0 0,0 0 0,0 0 0,0 0 0,2-3 242,1 0-600,-1-1-1,-1 0 1,1 0 0,-1-1-1,3-4 601,28-46-3572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9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2641,'0'0'2850,"0"0"-449,0 0-785,0 0-143,0 0-785,0 0-688,0 0-208,20-52-1777,-10 90 881,0 0-1922,-5-24-911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49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1 264 1521,'151'156'2025,"-115"-118"-542,-31-29-317,-4 0-483,2 1-472,0-1 0,1 0 0,0-1 0,1 1 0,-1-1 0,2 1 0,1 1-211,-4-6 0,0-1-1,0 0 1,1 0 0,-1-1 0,1 1-1,-1-1 1,1 0 0,0 0 0,0 0-1,0 0 1,0 0 0,0-1 0,0 0-1,1 0 1,-1 0 0,0 0 0,0-1-1,1 0 1,11 2-68,1-1-1,-1-1 0,0-1 0,1 0 1,-1-1-1,0-1 0,0 0 0,0-2 1,9-2 68,-11 1 34,1 1 0,1 1 1,-1 1-1,1 0 1,-1 1-1,1 1 1,0 0-1,-1 1 1,1 1-1,0 0 0,13 4-34,-19-4 13,1 1 1,-1-1-1,1-1 0,-1 1 0,9-2-13,-14 0 1,-1 0 0,1 0 0,0 0 1,-1-1-1,1 1 0,-1-1 0,1 0 1,-1-1-1,0 1 0,0-1 0,0 1 1,0-1-1,-1 0 0,1-1-1,13-14-390,0-1 0,-1-1-1,-2-1 1,0 0 0,-1-1-1,9-20 391,3-13-1063,-3 0-1,5-22 1064,-20 52 525,0 0 0,3-25-525,-6-19 6557,-20 84-3311,6 7-3100,1-1-1,0 2 1,2-1 0,0 1-1,1 0 1,1 7-146,0-6 63,-8 39 45,4 1 1,3 0-1,2 1-108,2 195-867,3-148-1651,-1-121 2377,1 1 0,0 0 0,1 0 0,0 1 0,0-1 0,1 0 0,0 1 0,2-3 141,32-57 346,-26 52-392,0 0 0,2 1 0,-1 1 0,2 0-1,0 1 1,0 0 0,11-6 46,-5 7-2241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01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54 6003,'0'0'2281,"0"0"-195,0 0 104,0 0-746,-21-10-404,21 10-1040,-31-15 934,-31-9-934,59 23 44,-1 0 0,1 0 0,-1 0 0,0 1 0,1 0 0,-1-1 0,0 1 0,1 1 0,-1-1-1,0 0 1,1 1 0,-1 0 0,0 0 0,1 0 0,-1 0 0,1 0 0,0 1 0,-1 0 0,1-1 0,0 1 0,0 1 0,-2 1-44,-2 2 48,0 2 1,0-1-1,1 1 0,0 0 1,0 0-1,-2 6-48,5-9 8,-3 5-7,1 0 0,0 0 0,0 1 0,1 0 0,1 0 1,0 0-1,0 1 0,1-1 0,1 0 0,0 1 0,0-1 1,1 1-1,1 0 0,0-1 0,0 1 0,2 1-1,-2-10-13,0 1 1,1-1-1,-1 0 0,1 0 0,0 0 0,0-1 0,0 1 1,1 0-1,-1-1 0,1 1 0,-1-1 0,1 0 0,0 0 0,0 0 1,0 0-1,0 0 0,0-1 0,0 1 0,0-1 0,1 0 1,-1 0-1,0 0 0,1 0 0,-1-1 0,1 1 0,2-1 13,10 2-336,1-2-1,0 0 0,0-1 0,16-2 337,-19 0-322,-1 0-1,0-1 0,0 0 1,-1-1-1,1-1 0,-1 0 1,0-1-1,8-5 323,-6 3-301,0 1 0,0 1 1,1 0-1,0 1 0,0 1 0,6-2 301,-20 8 45,-1-1-1,1 1 1,0-1-1,-1 1 1,1-1 0,-1 1-1,1-1 1,-1 1-1,1 0 1,-1-1-1,1 1 1,-1 0-1,0-1 1,1 1-1,-1 0 1,0 0-1,1-1 1,-1 1-1,0 0 1,0 0-1,0-1 1,0 1-1,0 0 1,0 0-1,0 0 1,0-1-1,0 1 1,0 0-45,1 5 213,0 0-125,1 1 1,0-1-1,0 0 0,1 0 1,0 0-1,0 0 0,0 0 1,1 0-1,-1-1 1,3 2-89,-3-4-114,-1 0 0,1 0 0,1-1 0,-1 1 1,0-1-1,1 0 0,3 2 114,-4-2-476,0-1-1,1 1 1,-1-1 0,1 0 0,0-1-1,-1 1 1,1-1 0,0 1 0,2-1 476,9 0-6726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50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0 6723,'0'0'2124,"0"0"-452,0 0-322,0 0-282,0 0-385,0 0-270,-21 7-264,5-1-139,-1 0 1,1 1-1,0 1 0,0 1-10,14-8 1,0 0 1,1 0 0,0 1-1,-1-1 1,1 0 0,0 1 0,0-1-1,-1 1 1,1-1 0,0 1-1,1-1 1,-1 1 0,0 0 0,0-1-1,1 1 1,-1 0 0,1 0 0,-1 0-1,1-1 1,0 1 0,0 0-1,0 0 1,0 0 0,0 0 0,0 0-2,1 3 2,0 1 1,1-1 0,-1 1-1,1-1 1,0 0-1,3 4-2,-3-4 0,18 35 13,-14-29-5,0 1-1,0-1 1,-1 1-1,-1 0 1,0 0-1,0 0 1,-1 1-1,-1-1 1,0 1-1,-1 5-7,-1-14 2,-1 0 0,0 0 0,0 0 0,0-1 0,-1 1 0,1 0 0,-1-1 0,0 1 0,0-1-1,0 1 1,0-1 0,-1 0 0,1 0 0,-1 0 0,0 0 0,0 0 0,0-1 0,0 1 0,-1-1 0,1 0 0,0 0 0,-4 1-2,-10 6 14,-1 0 1,1-2 0,-1 0 0,-4-1-15,18-4-2,-4 0-6,-1 1-1,1-1 0,0 0 0,-1-1 0,-3 0 9,11-5-765,1 1 405,0 0 1,0 0 0,1 0 0,0 0 0,-1 0 0,1 0-1,0 0 1,0 1 0,1-1 0,-1 0 0,0 1 0,1-1-1,0 1 1,0-1 0,-1 1 0,2 0 359,20-24-5352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9:50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0 8212,'0'0'368,"0"0"1153,120 174 239,-95-52-639,-12 9 128,-8 6-545,-5-4-240,0-6-240,-18-8-128,-19-6-48,-11-7 0,-7-2-16,-8-14 16,-7-11 16,0-14-64,2-11 0,43-54-1328,2 0-5331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00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1 410 12758,'0'0'955,"0"0"-606,0 0-407,0 0-4,30-17 73,-6 4-28,4-2-79,0-1 0,-2-1 0,0-1 0,0-2 1,-2 0-1,15-18 96,129-160-2090,-156 183 2131,9-7-79,-20 52 988,-5 25-435,-2 1-1,-3-1 1,-2-1 0,-5 10-515,-19 103 180,27-106-133,3 0 0,2 12-47,2 10-4480,1-81-3100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01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0 11061,'0'0'2593,"0"0"-1760,0 0-673,0 0 64,-33 149-48,10-40-128,6-3 32,2-7-48,7-9-64,6-15 16,2-17-784,0-15-689,0-16-1072,0-9 208,0-11-449,-5-7-143,-5 0 2097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02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48 199 3458,'0'0'2097,"0"0"528,0 0-48,-47-124-512,47 112-1617,10 5-432,40-4 112,27 7 16,26-1-16,12 3-48,8-3-80,-2-8-816,-84 6-4450,-9-2-1762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02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 10533,'0'0'309,"0"0"-218,0 0 2,26-14 1,86-41-20,-108 52-64,0 1 0,1 0 0,0 1 0,-1-1 0,1 1 0,0 0 0,0 0 0,0 1 0,-1 0 0,1-1 0,0 1 0,0 1 0,0-1 0,0 1-10,-3 0 8,1-1 1,-1 1-1,0 0 0,0 0 0,0 1 1,0-1-1,0 0 0,0 1 0,0-1 1,0 1-1,0-1 0,-1 1 0,1 0 1,-1 0-1,1 0 0,-1 0 0,0 0 1,0 0-1,1 2-8,2 7 45,-1 0-1,-1 1 1,0-1 0,0 1-1,-1-1 1,-1 1 0,1-1-1,-2 8-44,0-2 69,0 8 16,-1 1 0,-1 0 0,-1-1 0,-2 0 0,0 0-1,-6 11-84,-16 38 905,-18 30-905,40-91 104,1-2-9,-10 23 946,-8 24-1041,19-45 154,1 0 0,0 0 0,1 0 0,0 0 0,1 1 0,0 4-154,1-15 3,1 0 1,-1 0-1,0 0 0,1 0 0,0 0 0,0 0 1,0 0-1,0 0 0,0 0 0,0 0 1,1-1-1,-1 1 0,1 0 0,0-1 1,0 1-1,0-1 0,0 0 0,0 0 1,0 0-1,1 0 0,-1 0 0,1 0 0,0 0 1,-1-1-1,1 0 0,0 1 0,0-1 1,0 0-1,0 0 0,0-1 0,0 1 1,1 0-4,13 2-8,1-1 0,1 0 0,-1-1 0,0-1 0,4-1 8,-14 1 0,11-2-125,1 0-1,0-1 1,0-1-1,-1-1 1,0-1-1,0 0 1,12-7 125,-5 1-2158,0-1 0,16-12 2158,-9-2-6513,-16 10 2661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05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1 500 10693,'0'0'1659,"0"0"-624,0 0-448,0 0 59,0 0-192,0 24-329,0 135-101,0-157-26,0 1-1,0-1 1,0 1 0,0-1 0,0 1-1,1-1 1,-1 0 0,1 1 0,-1-1-1,1 1 1,0-1 0,0 0-1,0 0 1,0 1 0,1-1 2,-1-1-16,1 0 1,0 1-1,0-1 1,0-1-1,-1 1 0,1 0 1,0 0-1,0-1 1,0 1-1,1-1 1,-1 0-1,0 1 0,0-1 1,0 0-1,0 0 1,0 0-1,1-1 16,5 1-131,-1-1-1,1 0 1,0 0-1,-1-1 1,1 0-1,-1 0 1,0-1-1,0 0 1,0 0-1,0-1 1,0 0-1,-1 0 1,1-1 131,16-13-1233,-1-1 0,20-21 1233,1-1-736,-43 41 1088,0 0 544,-1 21 713,-3-3-1561,1-6-21,1-1-1,0 1 1,0-1-1,1 2-26,1-12-16,0 1-1,0-1 0,0 1 0,0 0 1,0-1-1,0 1 0,0-1 0,1 1 0,-1-1 1,0 1-1,1-1 0,-1 0 0,1 1 1,0-1-1,-1 1 0,1-1 0,0 0 0,0 0 1,0 1-1,0-1 0,0 0 0,0 0 1,0 0-1,0 0 0,0 0 0,1 0 0,-1-1 1,0 1-1,1 0 0,-1 0 0,1-1 17,6 2-546,-1-1-1,1 0 0,0 0 0,-1-1 1,1 0-1,0-1 0,-1 1 0,1-2 1,-1 1-1,1-1 0,-1 0 0,1 0 1,-1-1-1,0 0 0,0 0 0,5-4 547,2-2-980,-1 0 0,0 0 0,-1-1 0,3-4 980,25-26 610,-40 40-190,0 0 1,1-1-1,-1 1 1,0-1 0,1 1-1,-1 0 1,0-1-1,1 1 1,-1 0 0,1-1-1,-1 1 1,0 0-1,1 0 1,-1 0 0,1-1-1,-1 1 1,1 0 0,-1 0-1,1 0 1,-1 0-1,1 0 1,-1 0 0,1 0-1,-1 0 1,1 0-1,-1 0 1,1 0 0,-1 0-421,8 11 3361,-3 30-5818,-4-30 3673,0-1-1253,0-2 62,0 0-1,0-1 1,1 1-1,0 0 1,1 2-25,-3-9-48,1 1 0,0-1 0,0 1 1,-1-1-1,1 1 0,0-1 1,0 1-1,0-1 0,0 0 0,1 0 1,-1 1-1,0-1 0,1 0 0,-1 0 1,0 0-1,1 0 0,-1-1 0,1 1 1,-1 0-1,1-1 0,0 1 0,-1-1 1,1 1-1,0-1 0,-1 0 0,2 1 48,2-1-369,0-1-1,0 1 1,0-1-1,-1 0 1,1 0-1,0 0 1,-1-1-1,1 1 0,-1-1 1,1 0-1,-1-1 1,0 1-1,0-1 1,0 0-1,0 0 1,0 0-1,-1 0 1,4-4 369,7-10-1553,0 0 1,0-1-1,7-16 1553,7-7-781,-10 16 636,0-1 1307,1 1 0,21-20-1162,-39 44 101,0 0-1,0 0 1,0 0 0,-1 0-1,1 1 1,0-1-1,1 0 1,-1 1-1,0-1 1,0 1 0,0-1-1,0 1 1,0-1-1,1 1 1,-1 0 0,0 0-101,0 0 66,0 0 0,-1 0 1,1 0-1,-1 0 1,1 0-1,0 1 0,-1-1 1,1 0-1,-1 0 1,1 1-1,-1-1 0,1 0 1,-1 1-1,1-1 1,-1 1-1,1-1 1,-1 0-1,1 1 0,-1-1 1,0 1-1,1 0 1,-1 0-67,3 4 348,-1 0 1,0 1 0,-1-1 0,1 1-1,-1 0 1,0 2-349,3 13 453,0-11-389,-1-1 0,1 1 0,0 0 0,1-1 0,0 0 0,1 0 0,0 0 0,0-1 0,1 0 0,0 0 0,1 1-64,-3-5-22,0 0 1,1 0-1,-1-1 0,1 1 1,-1-1-1,1-1 1,0 1-1,0-1 0,0 0 1,1 0-1,-1-1 1,0 1-1,1-2 0,-1 1 1,1-1-1,-1 0 0,1 0 1,3-1 21,-3 0-290,0 0 0,0-1 0,-1 0 0,1-1 0,-1 1 0,1-1 1,-1-1-1,0 1 0,0-1 0,0 0 0,0 0 0,-1-1 0,0 1 0,0-1 0,0-1 0,-1 1 1,1-1 289,9-13-713,0-1 1,-2 0 0,0-1 0,4-11 712,-6 10-127,-1-2 0,-1 1 0,-1-1 0,-1-1 0,-2 1 1,2-22 126,-1-20 4187,-4-63-4187,-2 120 535,1-1 0,-1 1 0,-1 0 1,0 0-1,0-1 0,-4-6-535,6 15 143,0-1-1,-1 0 0,0 1 1,1-1-1,-1 1 1,0-1-1,1 1 0,-1-1 1,0 1-1,0-1 0,0 1 1,-1 0-1,1 0 0,0-1 1,0 1-1,-1 0 1,1 0-1,-1 0 0,1 0 1,0 1-1,-1-1 0,0 0 1,1 1-1,-1-1 0,1 1 1,-1-1-1,0 1 1,1 0-1,-1 0 0,0 0 1,0 0-1,1 0 0,-1 0 1,0 0-1,1 0 0,-1 1 1,0-1-1,1 0 1,-2 2-143,2-2 51,0 1 0,0-1 0,0 1 0,0 0 1,0-1-1,0 1 0,0 0 0,1 0 0,-1 0 0,0 0 1,1 0-1,-1 0 0,0 0 0,1 0 0,-1 0 1,1 1-52,-8 18 98,2 0 0,0 1 0,1-1 0,1 1 0,1 1-1,0 16-97,1-12 24,-4 61-6,5 56-18,2-58-37,-9 58 37,8-131-84,-2 0 0,1 0 0,-2-1 0,1 1 0,-2-1 0,1 0 0,-2 0 0,-4 10 84,-3-9-232,12-12 229,0 0-1,0 0 1,-1 1 0,1-1-1,0 0 1,0 0 0,-1 0-1,1 0 1,0 1-1,0-1 1,-1 0 0,1 0-1,0 0 1,0 0 0,-1 0-1,1 0 1,0 0-1,-1 0 1,1 0 0,0 0-1,-1 0 1,1 0 0,0 0-1,0 0 1,-1 0-1,1 0 1,0 0 0,-1 0-1,1 0 1,0 0 0,0-1-1,-1 1 1,1 0 0,0 0-1,0 0 1,-1 0-1,1-1 1,0 1 0,0 0-1,0 0 1,-1 0 0,1-1-1,0 1 1,0 0-1,0 0 1,0-1 0,-1 1-1,1 0 1,0-1 0,0 1-1,0 0 1,0 0-1,0-1 1,0 1 3,-2-15-59,0 0 0,2 0 0,0 0 0,0 0 0,1 0 59,1-27-25,-2 32 21,0 0 1,1 0 0,0 0-1,1 1 1,0-1-1,1 1 1,0-1 0,0 1-1,1 0 1,1-1 3,-3 6-7,0 0 1,0 1 0,1-1-1,-1 1 1,1-1 0,0 1-1,0 0 1,0 0 0,0 1-1,1-1 1,-1 1-1,1-1 1,0 1 0,0 0-1,0 0 1,0 1 0,0-1-1,0 1 1,0 0 0,0 0-1,0 0 1,1 1 0,-1 0-1,4-1 7,10 1 2,-1 1 1,0 0-1,0 1 0,0 1 0,0 1 1,3 1-3,-13-3 5,0 1 0,-1-1 1,1 1-1,-1 1 0,0-1 1,0 1-1,0 0 0,-1 0 1,1 1-1,-1 0 0,0 0 1,0 0-1,-1 0 0,0 1 1,1 0-1,-2 0 0,1 0-5,0 4 15,0 0 0,-1 0 1,0 0-1,-1 0 0,0 1 0,0-1 0,-1 1 0,0 0 0,-1-1 0,-1 3-15,5 49 73,-4-61-108,1 1-1,-1-1 0,0 0 0,1 0 0,-1 1 1,1-1-1,0 0 0,-1 0 0,1 0 1,0 0-1,0 0 0,0 0 0,-1 0 1,1 0-1,0 0 0,0-1 0,0 1 0,1 0 1,-1-1-1,0 1 0,0 0 0,0-1 1,0 1-1,1-1 0,-1 0 0,0 1 0,0-1 1,1 0-1,-1 0 0,0 0 0,0 0 1,1 0-1,-1 0 0,0 0 0,1 0 1,0-1 35,2 1-381,0-1 0,-1 0 0,1 0 1,0 0-1,0 0 0,-1 0 1,1-1-1,-1 0 0,1 1 1,-1-2-1,0 1 0,1-1 381,6-6-604,-1-2-1,-1 1 0,1-1 0,-2 0 0,0-1 1,0 0-1,-1 0 0,0 0 0,-1-1 1,-1 0-1,0 0 0,-1 0 0,1-4 605,1-13 1047,0-1-1,-1-8-1046,-1-58 9091,-2 97-14501,0 0 3998,-1 0-2278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05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1 425 8404,'0'0'2825,"0"0"-2203,0 0-537,0 0-16,23 12-10,76 36-27,-95-46-28,1 0-1,0-1 1,0 1-1,0-1 1,0 0-1,0 0 1,0-1-1,0 0 1,0 1-1,0-2 1,0 1-1,1-1 1,-1 1-1,0-1 1,0-1-1,0 1 1,-1-1-1,1 0 1,0 0-1,-1 0 1,1 0-1,-1-1 1,3-2-4,4-4 17,-1 0 1,-1-1-1,0 0 1,0 0-1,-1-1 1,0 0-1,0-2-17,4-7 28,0-2 0,-2 0 0,0 0 0,-1 0 0,-2-1 0,0-1 0,-1 1 0,-2-1 0,0 0 0,-1 0 0,-2 0 0,-1-18-28,0 39 9,1-1-1,-1 1 1,-1 0 0,1-1-1,0 1 1,-1 0 0,0 0-1,0-1 1,0 1-1,0 0 1,0 0 0,-1 0-1,1 0 1,-1 0 0,0 0-1,-1-2-8,0 3 23,1 0 0,-1 1 0,0-1-1,1 0 1,-1 1 0,0 0 0,0 0 0,0 0-1,0 0 1,0 0 0,0 0 0,0 1 0,0-1-1,0 1 1,-1 0 0,1 0 0,-1 1-23,0-1 34,-1 0 1,1 0 0,-1 1 0,1 0-1,-1 0 1,1 0 0,0 1-1,0-1 1,0 1 0,0 0-1,0 0 1,0 1 0,0-1 0,1 1-1,-1-1 1,1 1 0,0 1-1,0-1 1,0 0 0,0 1-1,-1 1-34,-5 9 19,0 1-1,1 1 0,0-1 0,-4 17-18,11-30 4,-10 31 42,1 1 0,2 0 0,1 0 0,2 1 1,2 0-1,0 0 0,3-1 0,2 21-46,-1-40 33,1 0 1,0 0 0,1 0-1,1 0 1,0-1-1,1 1 1,1-1 0,0 0-1,1-1 1,1 1 0,8 11-34,-10-16 16,0-1 0,1 1 1,1-1-1,-1 0 1,1-1-1,0 0 0,1 0 1,0-1-1,0 0 0,0 0 1,1-1-1,0 0 0,0-1 1,0 0-1,0-1 1,1 0-1,1 0-16,5-1-493,0 0 0,0-1 0,0-1 0,0-1 0,12-1 493,-22 1-448,1 0-1,0-1 1,0 0 0,0 0 0,-1-1 0,1 0-1,-1 0 1,0-1 0,0 1 0,0-2-1,-1 1 1,2-2 448,-6 4-624,0 0 0,0 0-1,0 0 1,-1 0 0,1 0 0,-1-1-1,1 1 1,-1 0 0,0-1-1,0 1 625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06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9877,'0'0'1520,"0"0"-1232,0 0-288,0 0-624,0 0-2785,0 0-2722</inkml:trace>
  <inkml:trace contextRef="#ctx0" brushRef="#br0" timeOffset="1">0 308 9492,'0'0'1057,"0"0"-849,0 0-208,0 0-3634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27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9893,'0'0'402,"34"20"-258,-3-1-131,9 6 1,2-2-1,0-1 1,1-3-1,37 12-13,33 2 297,1-6 0,2-4 0,32-2-297,351 21 1217,870-21-271,-988-23-756,884 3 96,-940 8-66,-1 13 1,-2 15-1,97 32-220,48 37 106,-318-64-143,-2 6 0,8 11 37,-65-18-1470,-89-40 1275,0-1 0,0 0 0,0 0 0,-1 1 0,1-1 0,0 0 0,0 1 0,0-1 0,-1 1 0,1-1 0,0 1 0,0 0 0,-1-1 0,1 1-1,0 0 1,-1-1 0,1 1 0,-1 0 0,1 0 0,-1-1 0,0 1 0,1 0 0,-1 0 0,0 0 0,1 0 0,-1 0 195,0 9-7468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02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 7716,'0'0'1672,"0"0"25,0 0-379,0 0-550,0 0-253,-12 7-304,5-4-197,1 0-11,1 0 0,-1 0 0,1 1 0,0-1 0,-4 5-3,8-7 0,-1 1 0,1-1 1,-1 1-1,1-1 1,0 1-1,0 0 0,0-1 1,0 1-1,0 0 0,0 0 1,0 0-1,1 0 1,-1 0-1,1 0 0,-1 0 1,1 0-1,0 0 0,0 0 1,0 0-1,0 0 1,0 0-1,0 1 0,1-1 0,3 14 12,1 0-1,1 0 0,0-1 1,2 2-12,0 0 9,-1-1 0,-1 1-1,3 12-8,-7-14 16,0 0-1,0 0 1,-1 0-1,-1 1 1,-2 11-16,2-24 6,-1-1 1,1 1-1,-1 0 1,0-1-1,0 1 1,0 0 0,0-1-1,-1 1 1,1-1-1,-1 0 1,1 0-1,-1 1 1,0-1-1,0 0 1,0 0-1,0 0 1,0-1-1,0 1 1,0 0-1,-1-1 1,1 0 0,-1 1-1,1-1 1,-1 0-1,1 0 1,-2 0-7,-6 2-29,0-1 0,0 0 0,0 0 1,0-1-1,-1-1 0,-5 1 29,16-2-71,-1 1-1,1 0 0,0-1 1,-1 1-1,1 0 1,-1-1-1,1 1 1,-1-1-1,1 1 1,0 0-1,-1-1 0,1 1 1,0-1-1,0 1 1,-1-1-1,1 1 1,0-1-1,0 1 1,0-1-1,0 0 0,-1 1 1,1-1-1,0 1 1,0-1-1,0 1 1,0-1-1,0 0 0,1 1 1,-1-1-1,0 1 1,0-1 71,2-18-1920,5 4-1308,7 4-2174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06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 11333,'0'0'1361,"0"0"-833,0 0-432,0 0 368,0 0 481,-25 140-673,13-30-112,-3 5-96,2-6 16,1-12-80,2-14 0,7-18-1201,1-17-1248,2-48-1312,0 0-2786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07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8196,'0'0'2497,"0"0"-752,0 0-1521,0 0-208,0 0 272,0 0 224,116-49-192,-46 49-160,8 0-112,7 4 64,0 5-112,-57-4-1344,-8-3-4115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38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2641,'0'0'11557,"0"0"-10964,0 0-449,0 0-96,0 0-16,0 0 16,165 68-16,-77-84 16,0-16-48,-16-4 0,-17-2-1681,-24 4-3713,-31 23-369,-5 6 3458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38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1 960,'0'0'1497,"0"0"3329,-3 20-3417,-2 5-1354,2-8-14,0 0-1,1 1 1,1-1 0,0 1-1,2 0 1,0 5-41,9 71 600,-1-17 542,-2 54-1142,-7-95 182,1 21 46,-3 1 1,-2-1-1,-9 41-228,-47 148 209,31-141 361,5 2 1,5 0 0,2 14-571,12-28 870,5 92-870,1-177 31,0 1 0,0-1 1,0 0-1,1 0 0,0 1 0,1-1 1,0-1-1,0 1 0,1 0 1,0-1-1,0 1 0,1-1 1,0-1-1,3 5-31,1-2 33,-1-1-1,1 0 1,1-1 0,-1 0 0,1 0-1,0-1 1,1 0 0,0-1 0,8 3-33,11 2 29,0-1 0,1-2 0,0-1 0,0-2 0,1 0 0,-1-2 0,12-2-29,91-1-384,-110-2-2551,-14-4-4287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39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8372,'0'0'2353,"0"0"-2049,0 0 464,17 135 385,-14-58-257,-3 2-463,0 2-145,0-2-240,0-14 16,0-4-32,0-11-32,0-16-945,0-7-2064,-3-27-1249,-4 0-1841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39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1 118 5635,'0'0'2961,"0"0"-1344,0 0 95,0 0-511,0 0-129,0 0-447,115-115-145,-55 113-272,0 2-144,-2 0-16,-43 0-48,-2 0-4130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44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81 165 11045,'-2'19'926,"-18"115"-459,-15 39-467,29-140 59,2 0 1,0 9-60,2-7-4663,3-105 1246,0-36 1065,-7 0 5659,4 92-2515,1-1-1,0 1 1,1-1 0,1 1-1,0-2-791,0 9 79,1 1 0,-1-1-1,1 1 1,0 0 0,1 0-1,-1 0 1,1 0-1,0 0 1,1 0 0,-1 1-1,4-4-78,8-8-32,2 0-1,0 1 0,1 1 0,0 0 1,1 1-1,1 2 0,0 0 0,1 1 1,0 1-1,1 0 0,0 2 0,0 1 1,1 0-1,-1 2 0,1 1 0,1 0 1,-1 2-1,15 1 33,-27 2-2289,-10 9-974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44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8372,'0'0'2785,"0"0"-1648,0 0-337,0 0-800,0 0-16,0 0-144,50 20 160,28-40 80,2-3-80,3 3-16,-11 9-1761,-54 11-896,-11 0-2145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45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7 248 272,'0'0'8914,"0"0"-6207,0 0-2056,0 0-501,-3 17-254,2-13 100,0 0 0,1 0 1,-1 0-1,1 0 0,0 0 1,0 0-1,0 0 0,0 0 1,1 0-1,0 0 0,0 0 1,1 4 3,-2-8-3,1 1 0,0 0 0,-1 0 0,1 0 1,0 0-1,0 0 0,0-1 0,0 1 0,0 0 1,0-1-1,0 1 0,0-1 0,0 1 0,0-1 1,0 1-1,0-1 0,0 0 0,0 0 0,0 1 1,0-1-1,1 0 3,3 0-27,-1 0 1,1 0-1,0-1 1,0 0-1,0 0 1,-1 0-1,1 0 1,2-2 26,40-14-815,-2-2-1,1-2 1,1-4 815,130-81-3578,-175 105 3533,71-49-1554,-49 32 1336,1 2 1,0 0-1,2 1 0,8-2 263,-35 16 166,1 1 0,-1-1 0,1 1-1,-1 0 1,1-1 0,0 1-1,-1 0 1,1 0 0,0 0 0,-1-1-1,1 1 1,0 0 0,-1 0 0,1 0-1,0 0 1,-1 0 0,1 0 0,0 0-1,-1 0 1,1 0 0,0 1 0,-1-1-1,1 0 1,0 0 0,-1 1 0,1-1-1,0 0 1,-1 1 0,1-1 0,-1 0-1,1 1 1,-1-1 0,1 1-166,1 19 3885,-2-14-4961,0 226 1372,0-231-309,0-1-6,0 0-18,0 0-36,0 0-4,4-7 40,0-1 154,0-1-76,0 0 0,1 0 0,0 1 0,1 0 0,2-3-41,-7 10 7,0-1 0,0 1 0,0 0 0,0 0 0,1 0 0,-1-1 0,0 1 0,0 0 0,1 1 0,-1-1 0,0 0 0,1 0 1,-1 1-1,1-1 0,-1 0 0,1 1 0,0 0 0,-1-1 0,1 1 0,-1 0 0,1 0 0,0 0 0,-1 0 0,1 0 0,-1 0 0,1 0 0,0 1 1,-1-1-1,1 0 0,-1 1 0,1 0 0,-1-1 0,1 1 0,-1 0 0,0 0 0,2 0-7,3 4-10,1 0-1,-1-1 1,1 0-1,0 0 1,0-1-1,0 0 1,1 0-1,-1-1 1,1 0-1,-1 0 1,1-1-1,0 0 1,6 0 10,11 1-717,1 1 0,-1 1 1,20 5 716,-29-6-10,1-1 1,0-1 0,0 0-1,0-1 1,10-2 9,19 0-1,39 0-18,-83 2 19,-1 0-1,0 1 1,0-1 0,1 1-1,-1-1 1,0 1 0,0-1-1,0 1 1,1-1 0,-1 1-1,0 0 1,0 0 0,0 0-1,0 0 1,0 0 0,-1-1-1,1 2 1,0-1 0,0 0-1,-1 0 1,1 0 0,0 0-1,-1 0 1,1 1 0,-1-1-1,0 0 1,1 0 0,9 43 29,-8-37-22,6 58 57,-3-1 1,-2 1 0,-4 17-65,1-12 178,2 0-1,9 47-177,-6-101 20,0-9-232,-1-42-81,-1-1 0,-1 1 1,-3-25 292,1-18-224,2-2 233,10-52-9,-8 107 3,0 1 0,2 0 0,0-1 0,2 2 0,1-1 0,1 1 0,6-11-3,-12 27 2,0 1 1,0-1 0,0 0 0,1 1 0,0 0-1,0 0 1,1 0 0,-1 1 0,1 0-1,0 0 1,1 0 0,-1 1 0,1 0 0,0 0-1,0 0 1,0 1 0,1 0 0,-1 1 0,1 0-1,0 0 1,-1 0 0,1 1 0,7 0-3,-9 1 11,0 0 0,0 0 1,0 1-1,0 0 1,0 0-1,-1 0 0,1 1 1,0 0-1,0 0 0,-1 0 1,1 1-12,-3-1 15,0 0 0,0 1 0,0-1 0,0 1 0,0 0 0,-1-1 0,1 1 0,-1 0 0,0 1 0,0-1 0,0 0 0,0 1 0,-1-1 0,1 1 0,-1-1 0,0 1 0,0 0 0,0 2-15,1 2 29,0 0 0,0 1 1,-1-1-1,-1 1 1,1 0-1,-1-1 1,-1 1-1,0-1 1,0 1-1,-1-1 1,0 1-1,0-1 1,0 0-1,-2 0 0,1 0 1,-1 0-1,0 0 1,0-1-1,-1 0 1,0 0-1,0 0 1,-1 0-1,-5 4-29,4-4 71,-1 0 0,0 0 0,0-1-1,0 0 1,-1-1 0,0 1 0,0-2 0,-1 1 0,1-1-1,-1-1 1,-1 0-71,11-2-5,0-1 0,0 0 0,-1 0-1,1 0 1,0 0 0,0 0 0,-1 0 0,1 0 0,0 0-1,0 0 1,-1 0 0,1 0 0,0 0 0,0 0 0,-1 0-1,1-1 1,0 1 0,0 0 0,-1 0 0,1 0 0,0 0-1,0 0 1,0 0 0,-1-1 0,1 1 0,0 0 0,0 0-1,0 0 1,0-1 0,-1 1 0,1 0 0,0 0-1,0 0 1,0-1 0,0 1 0,0 0 0,0 0 0,0-1-1,0 1 1,0 0 0,0 0 0,0-1 0,0 1 0,0 0-1,0 0 1,0-1 0,0 1 0,0 0 0,0 0 5,-1-8-439,0 1 1,1-1-1,0 1 1,0-1-1,1 1 1,0 0-1,0-1 0,2-1 439,12-30-2825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45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0 3073,'0'0'1497,"0"0"309,0 0-85,0 0-139,7 23-427,-3-13-1041,3 13 48,0 0-1,-2 1 1,0 0-1,-1 0 1,-2 0-1,0 9-161,-2 23 188,1 22-78,-4 0 1,-5 21-111,7-95-143,1 1 0,-1-1-1,0 0 1,0 1 0,0-1 0,-1 0 0,0 0 0,0 1 143,1-4-139,0 1-1,0-1 1,0 0-1,0 0 1,0 0-1,0 0 0,0 0 1,0 0-1,-1-1 1,1 1-1,0 0 1,-1-1-1,1 1 1,-1 0-1,1-1 0,0 0 1,-1 1-1,1-1 1,-1 0-1,1 0 1,-1 0-1,1 0 1,-2 0 139,0 0-66,1-1 1,0 1-1,0-1 1,-1 1 0,1-1-1,0 0 1,0 0 0,0 0-1,0 0 1,0 0-1,0 0 1,0-1 0,0 1-1,1-1 1,-1 1-1,1-1 1,-1 0 0,1 1-1,-1-1 1,0-1 65,-25-45 445,22 38-388,-13-32 2138,-10-35-2195,10 27 2298,18 50-2280,0 0 0,0-1 0,-1 1-1,1 0 1,0-1 0,0 1 0,0 0 0,0-1 0,0 1 0,0 0 0,0-1 0,0 1 0,0 0 0,0-1 0,0 1 0,0 0 0,0-1 0,0 1 0,0 0 0,0 0-1,0-1 1,0 1 0,0 0 0,0-1 0,1 1 0,-1 0 0,0-1 0,0 1 0,0 0 0,1 0 0,-1-1 0,0 1 0,0 0 0,1 0 0,-1-1 0,0 1 0,0 0 0,1 0-1,-1 0 1,0 0 0,1 0 0,-1-1 0,1 1-18,16 0-24,-10 0 90,43 0 76,0-1-75,-1 2-1,1 3-66,-34-3-183,-1 2 0,0 0 0,0 1 0,0 0 0,0 1 0,-1 1 0,0 0 0,8 5 183,-18-8-9,1 1 1,-1-1 0,0 1 0,0 0 0,0 0 0,0 1 0,-1-1 0,0 1 0,0-1 0,0 1 0,0 0 0,-1 0 0,0 1 8,1-1 18,-1 1 0,1-1 0,0 0 0,0 0 0,0-1 0,1 1 0,-1-1 0,1 1 0,0-1 0,1-1 0,-1 1 1,4 2-19,0-2-36,0-1 1,0 0 0,0 0 0,1-1-1,-1 0 1,0 0 0,1-1 0,0 0-1,8 0 36,8-1-297,1-1-1,19-4 298,-20 0-162,-1-1 0,0 0 1,0-2-1,1-2 162,62-18-193,-74 25 192,-1 0 0,1 1 1,1 0-1,6 1 1,-18 1 30,-1 0 0,1 0 0,-1 1 0,1-1 0,-1 1 0,1-1 0,-1 1 0,1-1 0,-1 1 0,0 0 0,1 0 0,-1 0 0,0 0-1,0 0 1,0 0 0,1 0 0,-1 0 0,0 0 0,0 0 0,-1 1 0,1-1 0,0 0 0,0 1 0,-1-1 0,1 1 0,0-1 0,-1 1 0,0-1 0,1 1 0,-1-1 0,0 1 0,0-1 0,0 2-30,2 9 416,-1 1 1,-1 0-1,0 0 1,-1 2-417,0 5 226,-2 75 1658,-13 75-1884,11-119 399,2 31-399,3-24-2700,0-41 911,0-8-6988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02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24 5410,'0'0'2834,"0"0"-871,0 0-226,-24-4-435,-72-12-269,57 12-72,38 4-944,1 0 0,0 1 0,-1-1 0,1 0 0,0 0 0,-1 0 0,1 1 0,0-1 0,-1 0 0,1 0 1,0 1-1,0-1 0,-1 0 0,1 1 0,0-1 0,0 0 0,0 1 0,0-1 0,-1 0 0,1 1 0,0-1 0,0 1 0,0-1 0,0 0 0,0 1 1,0-1-1,0 0 0,0 1 0,0-1 0,0 1 0,0-1 0,0 0 0,0 1 0,0-1 0,1 0 0,-1 1 0,0-1 0,0 0-17,1 11-54,-1 3 63,1 1 1,1 0-1,0-1 1,1 1-1,1-1 0,4 11-9,8 17 48,15 24-48,-29-62 0,3 7-62,-1 0-1,0 1 1,0-1-1,-2 1 1,1 0-1,-1-1 1,-1 1 0,0 0-1,-1 0 1,0 9 62,-1-18 2,0 0 1,1 0-1,-1 0 1,0 0 0,0 0-1,-1 0 1,1-1-1,0 1 1,-1 0 0,0-1-1,0 0 1,1 1-1,-1-1 1,-1 0-1,1 0 1,0 0 0,0 0-1,-1 0 1,1 0-1,-1-1 1,0 1 0,1-1-1,-1 0 1,-3 1-3,-2 1-38,0 0 1,-1 0-1,0-1 1,1 0-1,-1 0 1,0-1 0,-9 0 37,18-2-109,-1 1 0,1-1 0,0 1 0,-1-1 0,1 1 0,-1-1 0,1 1 1,0-1-1,0 0 0,-1 1 0,1-1 0,0 1 0,0-1 0,0 0 0,0 1 0,-1-1 1,1 0-1,0 1 0,0-1 0,0 1 0,0-1 0,1 0 0,-1 1 0,0-1 0,0 0 1,0 1-1,0-1 109,3-17-1863,10 1-1522,2 3-2036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47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227 498 5282,'0'0'2065,"0"0"-501,0 0-70,0 0-16,-26 1-390,-5-1-690,1 3-1,-18 3-397,45-6 33,-1 2-1,0-1 0,0 0 0,1 1 1,-1-1-1,1 1 0,-1 0 0,1 0 1,0 1-1,0-1 0,0 1 1,0 0-1,0-1 0,1 1 0,-1 0 1,1 1-1,0-1 0,0 0 0,0 1 1,0-1-1,0 1 0,1-1 0,0 1 1,-1 0-33,-2 6 31,0 2-20,0 1 0,0 0 0,2 0 0,-1 0 0,2 1 0,0-1 0,0 0 0,2 14-11,-1-27 0,0 3-2,0 0 0,0-1 0,0 1 0,0 0 0,0 0 0,1-1 1,-1 1-1,1 0 0,0 0 0,0-1 0,0 1 0,0-1 0,0 1 0,1-1 0,-1 0 0,2 2 2,-1-2-11,1 0-1,-1-1 1,1 1-1,-1-1 1,1 0 0,-1 1-1,1-1 1,0 0-1,0-1 1,-1 1 0,1 0-1,0-1 1,0 0-1,0 1 1,0-1 0,0-1 11,5 1-126,0 0 0,0-1 0,0-1-1,0 1 1,0-1 0,0-1 0,0 1 0,-1-1 0,0-1 0,1 1 0,-1-1 0,0-1 0,-1 1 0,1-1 0,-1 0 0,0 0 0,4-5 126,11-13-633,-1 0 0,0-1 0,-2-1 0,1-4 633,11-17-1198,-3-1-1,-2-2 1,-2 0-1,6-24 1199,-16 37-10,-2 0 1,-2-1-1,-1 0 0,-2 0 0,-2 0 1,0-34 9,-4 70 134,1 0 0,-1-1 1,0 1-1,0-1 1,0 1-1,0 0 0,-1-1 1,1 1-1,0 0 1,-1-1-1,1 1 0,-1 0 1,1-1-1,-1 1 1,1 0-1,-1 0 0,0-1 1,0 1-1,0 0 1,1 0-1,-1 0 0,0 0 1,0 0-1,-1 0 1,1 0-1,0 0-134,-2 0 291,0 1-1,0-1 1,0 1 0,0 0-1,0-1 1,0 1-1,0 0 1,1 1 0,-1-1-1,0 0 1,0 1-1,-1 0-290,1 0 64,0 0 0,1 0 0,-1 1 0,0-1 0,0 1 0,1-1 0,-1 1-1,1 0 1,0 0 0,-1 0 0,1 0 0,0 1 0,0-1 0,0 0 0,0 1-1,1 0 1,-1-1 0,1 1 0,-1 2-64,-5 9 79,1 1 0,1 0 0,-1 5-79,4-14 49,-7 32-24,0-1 1,3 1-1,1 1 1,2 2-26,-1 157 7,4-170 4,0-15-37,0 0 1,1-1-1,1 1 1,0 0-1,1-1 0,0 1 1,1-1-1,0 0 1,1 0-1,4 6 26,-6-12-100,1-1 0,-1 1 0,1-1 0,1 0 0,-1 0 0,1 0 0,0 0 0,0-1 0,0 0 0,1 0-1,0 0 1,-1-1 0,1 1 0,1-1 0,-1-1 0,0 1 0,1-1 0,-1-1 0,1 1 0,3 0 100,3 0-167,1-1 0,-1 0 0,1-1 0,-1 0 0,1-1 0,-1 0 0,0-2 0,1 1 0,-1-1 0,0-1 0,-1-1 0,1 0 0,-1 0 0,0-1 0,8-5 167,15-14-226,-26 17 134,1 1 0,0 0 0,0 1 0,1 0 0,7-3 92,-16 9 83,-1 1 1,0-1-1,1 0 1,-1 0-1,0 1 0,1-1 1,-1 0-1,0 1 1,0-1-1,1 1 0,-1 0 1,0-1-1,0 1 1,0 0-1,0 0 0,0 0-83,5 3 51,-1-2-100,1 0 1,-1-1-1,0 1 1,0-1 0,0 0-1,1 0 1,-1-1-1,1 0 1,-1 0-1,0 0 1,1 0 0,-1-1-1,6-1 49,-8 1-89,1 0 0,-1 0 0,1 0 0,-1-1 0,0 1-1,0-1 1,1 0 0,-1 0 0,0 0 0,-1 0 0,1-1 0,0 1 0,-1-1 0,1 1-1,-1-1 1,0 0 0,0 0 0,0 0 0,0 0 0,1-3 89,-1-1-58,0 0 0,-1 0 0,1-1 0,-1 1-1,-1 0 1,1 0 0,-1-1 0,-1-1 58,1 7 19,0 1 99,0-1-1,-1 0 0,1 1 0,-1-1 0,0 0 0,1 1 0,-1-1 1,0 1-1,0-1 0,0 1 0,0 0 0,0-1 0,0 1 0,-1 0 1,1 0-1,0-1 0,-1 1 0,1 0 0,0 1 0,-1-1 1,0 0-1,1 0 0,-1 0 0,1 1 0,-1-1 0,0 1 0,1 0 1,-2-1-118,-10-2 922,0 0 0,0 1 0,-7 0-922,7 0 530,-7 2 580,18 0-867,8 0-346,-5 0 56,52-1 56,-4 0 32,35 5-41,-68-3 3,0 2 1,0 0-1,-1 0 1,1 2-1,-1 0 1,0 1 0,4 2-4,-4-1 0,-1 1 0,1 1 0,-2 0 0,1 1 0,-1 0 0,5 7 0,-11-10-1,-1-1-1,0 1 0,-1 1 1,0-1-1,0 1 1,-1 0-1,1 0 0,-2 0 1,1 0-1,-1 1 1,-1 0-1,2 5 2,0 9 8,-2-12 62,0 1 0,1-1 0,0 0 0,3 6-70,-6-16-8,0-1 0,1 1 0,-1-1 0,0 0 0,1 1 0,-1-1 0,1 0 0,-1 0 0,0 1 0,1-1 0,-1 0-1,1 0 1,-1 1 0,1-1 0,-1 0 0,0 0 0,1 0 0,-1 0 0,1 0 0,-1 0 0,1 0 0,-1 0 0,1 0 0,-1 0 0,1 0 0,-1 0 0,1 0 0,-1 0 0,1 0 0,-1-1-1,1 1 1,-1 0 0,1 0 8,14-10-83,-7-1 92,0-2 1,-1 1-1,-1-1 1,0 0-1,2-6-9,9-20 14,-17 39-15,0-1 0,1 0 0,-1 1 1,0-1-1,0 1 0,0-1 0,1 1 0,-1-1 0,0 1 0,1 0 1,-1-1-1,0 1 0,1-1 0,-1 1 0,1 0 0,-1-1 1,0 1-1,1 0 0,-1-1 0,1 1 0,-1 0 0,1 0 0,-1-1 1,1 1-1,0 0 0,-1 0 0,1 0 0,-1 0 0,1 0 1,-1 0-1,1 0 0,-1 0 0,1 0 0,-1 0 0,1 0 0,0 0 1,-1 0-1,1 0 0,-1 1 0,1-1 1,18 17 19,-5-5-116,-8-10-134,0-1 0,0-1 1,0 1-1,0-1 0,0 0 1,1 0-1,5-2 231,-5 1-102,1 1 0,-1-1 1,1 1-1,0 1 0,1 0 102,-7 0-6,-1-1-1,0 1 0,0 0 1,0 0-1,0 0 0,0 0 0,0 0 1,-1 0-1,1 0 0,0 0 1,0 0-1,-1 0 0,1 0 1,-1 1-1,1-1 0,-1 0 1,1 1 6,10 29 162,-6-17-141,-3-9-23,0 1 1,1 0 0,0-1 0,0 0 0,0 0 0,3 2 1,-5-5-306,1-1 1,-1 1 0,1-1 0,-1 1 0,1-1 0,0 0-1,0 0 1,0 0 0,-1 0 0,1 0 0,0 0 0,0 0-1,1-1 1,-1 1 0,0-1 0,0 1 0,0-1-1,0 0 1,1 0 305,6 0-4127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48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27 7251,'0'0'1804,"0"0"-705,0 0-179,0 0-343,0 0-247,0-4-161,0-13-156,0 13-64,0 4-114,0 0-161,0 0-79,0 0 290,0 0 166,0 0-3,0 0-11,0 0 78,0 0 122,0 0 161,0 0 87,0 0 57,-2 0 104,-22-1-137,12 1-301,0 0 1,0 0-1,1 1 0,-1 0 1,-9 3-209,18-3 12,0 0 1,0 0 0,-1 0 0,1 1 0,0-1-1,0 1 1,0 0 0,0 0 0,1 0 0,-1 0 0,0 1-1,1-1 1,0 1 0,-1-1 0,1 1 0,0 0-1,1 0 1,-1 0 0,0 0 0,1 0 0,-1 0-1,1 1-12,-1 2 2,0 0 0,1 0 0,-1 0 0,1 0-1,0 0 1,1 1 0,0-1 0,0 0-1,0 1 1,0-1 0,1 0 0,2 6-2,-2-8-3,0-1 1,0 1 0,1 0-1,-1-1 1,1 1-1,0-1 1,0 1 0,0-1-1,1 0 1,-1 0-1,1 0 1,0 0 0,0 0-1,0-1 1,0 0-1,0 1 1,0-1 0,1 0-1,-1 0 1,2 0 2,4 1-85,0-1 0,0 0-1,0 0 1,0-1 0,0 0 0,0 0 0,1-1 0,2 0 85,-8 0-66,-1-1-22,0 1 1,1 0-1,-1-1 1,0 0-1,0 1 1,0-1-1,0 0 0,0-1 1,0 1-1,0 0 1,-1-1-1,1 0 1,0 0-1,-1 1 1,2-3 87,1 0-124,0-2 0,0 1 0,0-1 0,-1 1 0,0-1 1,0 0-1,0-2 124,4-9-106,0 0 1,-1-1-1,-1 1 0,-1-1 1,0-4 105,-3 16 1089,-1 10-441,-1 24-267,1 38-474,0-64 87,0 0 0,0-1 0,0 1 1,0 0-1,0-1 0,0 1 0,0-1 1,1 1-1,-1-1 0,0 0 0,1 0 1,-1 1-1,1-1 0,0 0 0,-1 0 1,1-1-1,0 1 0,-1 0 0,1 0 1,0-1-1,0 1 0,0-1 0,0 0 1,0 1-1,0-1 0,-1 0 0,3 0 6,2 0-63,1 1-1,0-1 1,-1-1-1,1 1 1,0-1-1,-1 0 0,6-2 64,-5 0-95,0 0 0,0 0-1,0-1 1,0 0-1,-1-1 1,1 1-1,-1-1 1,2-2 95,46-49-195,-8 8 153,-44 46 53,-1 1-1,1 0 1,0-1 0,0 1-1,0 0 1,0 0-1,0 0 1,0 0 0,0 1-1,0-1 1,1 0-1,-1 1-10,-1 0 18,0 0-1,-1 0 0,1 0 0,0 0 0,0 0 1,0 0-1,0 0 0,-1 0 0,1 0 0,0 1 1,0-1-1,0 0 0,-1 1 0,1-1 1,0 0-1,0 1 0,-1-1 0,1 1 0,0-1 1,-1 1-1,1 0 0,-1-1 0,1 1 0,0 0 1,-1-1-1,0 1 0,1 0 0,-1 0 0,1-1 1,-1 1-1,0 0 0,1 0 0,-1 0 0,0 0-17,4 17 141,0 1 0,-1-1 0,-1 1 0,-1 0 0,0 0 0,-2 5-141,0-5 6,1 1 0,1 0 1,1 0-1,1-1 0,1 1 0,1 2-6,-5-21-36,0 0 0,1 0-1,-1 0 1,0 0 0,1 1-1,-1-1 1,1 0 0,-1 0-1,1 0 1,0 0 0,-1 0-1,1 0 1,0 0 0,0 0-1,-1-1 1,1 1 0,0 0-1,0 0 1,0-1-1,0 1 1,0 0 0,0-1-1,0 1 1,1-1 0,-1 1-1,0-1 1,0 0 0,0 0-1,0 1 1,1-1 0,-1 0-1,0 0 1,0 0 0,0 0-1,1 0 1,-1 0 0,0-1-1,1 1 37,0-1-275,0 0 1,0 0-1,-1 0 0,1 0 0,0 0 0,0 0 0,-1 0 1,1-1-1,-1 1 0,0 0 0,1-1 0,-1 0 0,0 1 1,0-1-1,0 0 0,0 1 0,0-1 0,0 0 0,0 0 1,0 0-1,-1 0 0,1 0 275,2-15-4426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49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44 7027,'0'0'3586,"0"0"-1361,0 0-1041,0 0-367,0 0-385,0 0-384,-20-43-48,20 61 0,10 13-400,-3-17-2465,-2 0-3442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49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7283,'0'0'1260,"0"0"-823,0 0-330,0 0-56,0 0-19,10 13-11,36 41 3,-46-53-26,1-1 0,0 1 0,0 0 0,0 0 0,1-1 0,-1 1 0,0 0 0,0-1 0,0 1 0,0-1 0,1 1 0,-1-1 0,0 0 0,0 1 0,1-1 0,-1 0 0,0 0 0,0 0 0,1 0 0,-1 0 0,0 0 0,0-1 0,1 1 0,-1 0 0,0-1 0,0 1 0,1 0 1,-1-1-1,0 0 0,0 1 0,0-1 0,0 0 0,0 1 0,0-1 0,0 0 0,0 0 0,0 0 0,0 0 0,0 0 0,-1 0 0,2-1 2,2-3-20,8-4 41,0 0 1,0 1-1,0 1 1,6-3-22,-14 8 132,0 0 0,0 0 0,0 1 0,1 0 0,-1-1 0,1 1 0,-1 1 0,1-1 1,0 1-1,-1-1 0,1 1 0,-1 1 0,1-1 0,-1 1 0,5 0-132,-7 0 50,0 0 1,-1 0-1,1 0 0,0 0 1,-1 0-1,1 0 0,-1 1 1,0-1-1,1 0 0,-1 1 1,0-1-1,0 1 0,0 0 0,0-1 1,0 1-1,0 0 0,0-1 1,0 1-51,11 38 467,-9-31-373,8 43 177,-9-36-893,2 1 0,0-1 0,1 0 0,2 4 622,-5-16-6253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49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60 400,'0'0'1033,"0"0"143,0 0 163,0 0-154,0 0-70,3-4-170,13-20 1071,-16 24-1926,0-1 1,0 0 0,1 1 0,-1-1 0,0 0-1,0 0 1,0 1 0,0-1 0,0 0 0,0 0-1,0 1 1,0-1 0,0 0 0,-1 0-1,1 1 1,0-1 0,0 0 0,-1 0 0,1 1-1,0-1 1,-1 0 0,1 1 0,-1-1 0,1 1-1,-1-1 1,1 0 0,-1 1 0,1-1 0,-1 1-1,0 0 1,1-1 0,-1 1 0,0-1-1,1 1 1,-1 0 0,0-1 0,1 1 0,-1 0-1,0 0 1,0 0 0,1 0 0,-1-1 0,0 1-1,0 0-90,-17-3 280,-1 1 0,1 0 0,-1 2-1,1 0 1,-1 0 0,1 2 0,-2 1-280,16-3 26,1 1 1,-1 0 0,1 0-1,-1 0 1,1 0-1,0 1 1,0-1 0,-1 1-1,1 0 1,0 0 0,1 0-1,-1 0 1,0 0 0,0 1-1,1-1 1,0 1-1,-1 0 1,1 0 0,0 0-1,0 0 1,1 0 0,-1 0-1,1 0 1,-1 1 0,1-1-1,0 0 1,0 1-1,1-1 1,-1 1 0,1-1-1,-1 1 1,1 0 0,0-1-1,1 2-26,-1 4 6,1 1-1,0 0 1,1-1-1,0 1 1,1-1-1,0 0 0,1 0 1,-1 0-1,2 0 1,-1 0-1,1-1 1,2 2-6,11 15-8,-8-14 20,-1 1 0,-1 1 1,5 8-13,-11-17-15,0 1 0,-1-1 0,1 0 0,-1 0 1,0 1-1,0-1 0,0 1 0,0-1 0,-1 1 0,0 0 1,0-1-1,0 1 0,-1-1 0,1 1 15,-1-2-5,0 0 0,0 0 0,-1 0 0,1 0 0,-1-1 0,1 1 0,-1-1 0,0 1 1,0-1-1,0 1 0,0-1 0,0 0 0,-1 0 0,1 0 0,-1-1 0,1 1 0,-1 0 0,1-1 0,-3 1 5,-9 5-50,-1-1 0,0-1 0,-6 1 50,8-1-76,0-1-197,3-1-182,0 1-1,0-2 0,0 1 1,-1-1-1,1-1 0,-8 0 456,17-1-3903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50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0 8996,'0'0'2321,"0"0"-1344,0 0-513,-146 88-32,114-18-320,4 14 0,3 4 64,3 4 48,7 5 48,7-2-143,6 0-65,2-10 0,0-8-16,20-16-48,20-18-96,7-21-1393,-22-22-2033,-2-11-3569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50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 7603,'0'0'1201,"0"0"-353,50 173 465,-50-96 0,-18 2-241,-19 7-464,-11-1-255,3-3-193,0-10-96,0-14-64,7-6 0,28-49-1761,-3 1-5522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09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8516,'0'0'2828,"0"0"-2100,36-9-592,-26 6-120,51-12 176,1 2 0,1 3 1,63-2-193,334 11 887,-313 8-685,-1 7 0,22 9-202,230 69 249,-80-16-77,-242-65-128,0-4-1,0-2 0,49-6-43,-79 1 4,-13 0-252,-32 0 205,-1 0 0,0 0 0,0 0 0,0 0 0,1 0 0,-1 0 0,0 0 0,0 0 0,0 0 0,1 0 0,-1 0 0,0 0 0,0 0 0,0 0 0,1 0 0,-1 0 0,0 0 0,0 0 0,0-1 0,0 1 0,1 0 0,-1 0 0,0 0 0,0 0 0,0 0-1,0 0 1,0-1 0,1 1 0,-1 0 0,0 0 0,0 0 0,0 0 0,0 0 0,0-1 0,0 1 0,0 0 0,0 0 0,1 0 0,-1-1 0,0 1 0,0 0 0,0 0 43,0-5-4316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18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5378,'0'0'4771,"0"0"-2818,0 0-993,0 0-512,0 0-432,0 0 368,45 52 33,38-43-129,4-4-128,4-5-112,-4 0-48,-7-12-336,-9-15-1745,-59 12-1553,-7-1-1712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18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7491,'0'0'321,"0"0"-65,0 0-80,0 0 144,0 0 176,136 119-160,-114-78 16,-12-1-175,-10 10 111,0 0 96,-12 2 80,-21-3-192,-5-4-128,6-9-80,2-2-64,12-13-16,16-21-1857,2 0-2769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27:53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123 114 1409,'0'0'1520,"0"0"-362,0 0-13,0 0 45,0 0 120,0 0-75,-20 1-211,-62 2-170,61-2-344,21-1-270,2 1-254,0 0 0,0 0 0,0-1 0,-1 1 0,1 0 0,0-1 0,0 1 0,0-1 0,0 0 0,0 1 0,0-1 0,0 0 0,0 0 0,2-1 14,0 1-15,94 3 110,1-5 0,-1-4 0,51-11-95,202-16 121,-136 14-98,-87 12 50,85 8-73,-75 0 18,-63 0-21,103-1-38,0-7 0,9-9 41,-19 1-30,0 7 0,30 8 30,-109 0-287,-87 0-2381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03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1 377 1137,'0'0'6787,"0"0"-6259,0 0-320,0 0 144,7 122 16,-9-88-288,2-7-80,0-25-2017,0-2-4818</inkml:trace>
  <inkml:trace contextRef="#ctx0" brushRef="#br0" timeOffset="1">81 71 8676,'0'0'2609,"0"0"-944,0 0-833,0 0-704,0 0-128,0 0-4690,0-70-3586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18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10949,'0'0'1043,"0"0"-512,0 0-301,0 20 308,-2 332 199,-1-152-1316,3-199-416,1-2 29,2-1 924,0-1 0,0 0-1,0 0 1,-1 0 0,1 0 0,-1 0 0,0-1-1,0 1 1,0-1 0,0 0 0,0-2 42,11-17 18,-9 17-19,1 0-1,0 0 0,0 1 0,0 0 0,1-1 0,0 2 1,0-1-1,0 1 0,1 0 0,-1 0 0,1 1 0,0 0 1,0 0-1,0 0 0,4 0 2,9-1-7,0 1 0,0 0 1,1 2-1,-1 0 0,3 2 7,-20-2 4,0 1-1,0 0 1,0 1 0,0-1 0,0 1-1,0-1 1,0 1 0,0 0 0,0 0-1,0 0 1,0 0 0,-1 1 0,1-1-1,0 1 1,-1 0 0,1-1-1,-1 1 1,0 0 0,1 1 0,-1-1-1,1 1-3,-1 2 11,1 0-1,-1-1 0,1 1 0,-1 0 0,-1 0 0,1 1 0,-1-1 1,0 0-1,0 0 0,0 1 0,-1-1 0,0 1-10,1 7 64,-1-1-1,0 0 0,-1 1 1,0-1-1,-1 1 1,-3 11-64,2-16 50,0 0 1,0 0-1,-1 0 1,0 0-1,-1-1 1,0 1-1,0-1 1,0-1-1,-1 1 1,-3 2-51,-15 13 317,-1-1 1,-1-1-1,-25 14-317,5-3 163,46-31-170,0 0 1,1 0-1,-1 0 0,0 0 0,0 0 1,0 0-1,0 0 0,0 0 0,0 0 1,0 0-1,0 0 0,0 0 1,1 0-1,-1 0 0,0 0 0,0 0 1,0 0-1,0 0 0,0 0 1,0 0-1,0 0 0,0 0 0,0 0 1,0 0-1,0 0 0,1 0 0,-1 0 1,0 1-1,0-1 0,0 0 1,0 0-1,0 0 0,0 0 0,0 0 1,0 0-1,0 0 0,0 0 0,0 0 1,0 0-1,0 1 0,0-1 1,0 0-1,0 0 0,0 0 0,0 0 1,0 0-1,0 0 0,0 0 0,0 0 1,0 0-1,0 1 0,0-1 1,0 0-1,0 0 7,12-2-357,6-3-518,0-2 0,13-6 875,32-12-4691,-33 17-930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19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66 3874,'0'0'4775,"0"0"-2182,0 0-949,-23 17-465,-74 60-560,55-37-287,39-36-288,1-1 0,0 1 1,0 0-1,0 0 0,0 0 1,-1 3-45,0 6 52,5-10-68,6-7-119,-7 4 111,15-12-351,1-2 0,-2 1 0,0-2 1,-1 0-1,0-1 0,4-7 375,4-4-1958,22-20 1958,-38 42-127,38-32-698,-41 35 795,1 0 0,-1 0 0,1 0 0,0 0 0,0 1 0,-1-1 0,1 1-1,0 0 1,0 0 0,0 0 0,1 1 0,1-1 30,-6 2 19,1 0 0,-1 0-1,1 0 1,-1 0 0,1 0 0,-1 0 0,0 0 0,0 1-1,1-1 1,-1 0 0,0 0 0,0 0 0,0 0-1,0 0 1,0 0 0,0 0 0,-1 1 0,1-1-19,0 3 133,-1 61 1433,0-4 350,4 33-1916,-3-91 7,1 0 0,-1 1 0,1-1 1,0 0-1,0 1 0,0-1 0,0 0 0,1 0 0,-1 0 0,1 0 1,0 0-1,0 0 0,0-1 0,0 1 0,0 0 0,0-1 1,1 0-1,-1 1 0,4 1-7,-2-2-385,1 1 1,0-1 0,-1 0-1,1 0 1,0 0-1,0-1 1,1 0 0,-1 0-1,0 0 1,0 0 0,0-1-1,4 0 385,13 0-4442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19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0 5683,'0'0'1568,"0"0"-287,0 0 368,0 0 432,0 0-1265,0 0 481,0 0-753,-90 122-128,82-68 64,8 3-272,0-3-144,5-14-32,28-10-32,12-17-448,10-13-784,-30 0-1634,0-13-2768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19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1 483 9124,'0'0'2524,"0"0"-1155,0 0-542,0 0-419,16 6-272,-7-2-130,-2-1-5,0-1-1,0 1 0,0-1 0,0 0 0,0-1 0,3 1 0,-6-2-6,-1 0 1,1 0-1,-1 0 1,1-1-1,-1 1 0,1-1 1,-1 0-1,1 0 1,-1 0-1,0 0 1,0 0-1,1-1 0,-1 0 1,0 1-1,0-1 1,0 0-1,-1-1 1,2 0 5,11-11-251,-1-1 0,-1-1 0,-1 0 0,0-1 0,-1 0 0,-1-1 1,-1 0-1,0 0 0,-1-1 0,-1 0 0,2-12 251,1-7-168,-2-1-1,-1 0 1,-2 0-1,-2-1 1,-2-20 168,-1 59 24,0 1 0,0-1-1,0 1 1,0-1 0,0 1 0,0-1 0,-1 1 0,1-1-1,0 1 1,0-1 0,-1 1 0,1-1 0,0 1 0,-1-1 0,1 1-1,0-1 1,-1 1 0,1-1 0,-1 1 0,1 0 0,-1-1-1,1 1 1,0 0 0,-1 0 0,0-1 0,1 1 0,-1 0-1,1 0 1,-1 0 0,1 0 0,-1-1 0,1 1 0,-1 0-1,1 0 1,-1 0 0,0 0 0,1 0 0,-1 0 0,1 0 0,-1 1-1,1-1 1,-1 0 0,1 0 0,-1 0 0,0 1 0,1-1-1,-1 0 1,1 0 0,-1 1-24,-1 0 96,-1 0 1,0 0-1,1 0 0,-1 1 1,1-1-1,0 1 0,0-1 1,-1 1-1,1 0 0,0 0 1,-1 2-97,-6 9 223,2 0 1,-1 0 0,2 1 0,0 0 0,-2 9-224,-22 80 71,17-57-34,2 4-32,2 0-1,2 0 1,3 1 0,1-1 0,4 19-5,-1-59-196,0 1 1,1-1-1,0 1 0,1-1 1,0 1-1,1-1 1,2 6 195,-3-11-318,0-1 1,1 1-1,-1-1 1,1 1-1,0-1 1,0 0 0,0 0-1,0 0 1,1-1-1,0 1 1,-1-1-1,1 0 1,1 0-1,-1 0 1,4 2 317,10-1-2476,-1-4-1280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20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176 413 4914,'0'0'2487,"0"0"-665,0 0-320,0 0-51,-25 17-298,-13 9-300,-27 25-853,60-47 33,1-1 0,1 1 0,-1 0-1,1 0 1,-1 1 0,1-1 0,0 1-1,1-1 1,-1 1 0,1 0-1,0 0 1,0 0 0,0 1 0,1-1-1,0 0 1,0 1 0,0-1 0,1 0-1,0 1 1,0-1 0,0 1-33,0 6 46,-1 0-26,1-1 0,0 1 0,1-1 0,0 0-1,1 1 1,0-1-20,-1-8-15,0 1 0,0-1 0,0 0 0,0 0 0,1 0 0,-1 0 0,1-1 0,0 1 0,0 0 0,0-1 0,0 1 0,1-1 0,-1 0 0,1 1 0,-1-1 0,1 0 0,0-1 0,-1 1 0,1 0 0,1-1 15,-2 0-63,1 0 0,-1 0 1,1-1-1,-1 0 0,1 1 1,0-1-1,-1 0 0,1 0 0,-1 0 1,1-1-1,-1 1 0,1-1 1,0 1 62,143-26-2488,490-104-6711,-600 122 8548,-1-2-1,1-2 1,9-5 651,-42 15-23,1 1 0,-1-1-1,0 0 1,0 0 0,1 0 0,-2 0-1,1-1 1,0 1 0,0-1 0,-1 0-1,1 0 1,1-3 23,36-58 0,-2-3 0,-4-1 0,11-33 0,12-24 0,-57 124 147,29-64-158,-21 36 7308,-7 27-4560,-1 2-1763,-3 33-40,-24 225 245,18-172-910,3-1 1,5 1-1,3 5-269,-2-84-58,1 0 1,-1 0-1,2 0 0,-1 0 0,1 0 0,0 0 1,0-1-1,1 1 0,0-1 0,1 2 58,26 33-3917,-29-39 3039,-6-7 585,-15-13 252,-104-98 316,96 88 253,1-2-1,2-1 0,-5-10-527,28 38 59,-2-2 149,0 1 1,1-1 0,0 0-1,0 0 1,0-1 0,0 1-1,1-1 1,0 1 0,0-1-1,1 0 1,-1 1-1,1-1 1,1 0 0,-1 0-1,1-2-208,0 7 29,0 0-1,0-1 1,0 1-1,1 0 0,-1-1 1,0 1-1,1 0 1,-1-1-1,1 1 0,0 0 1,-1 0-1,1-1 0,0 1 1,0 0-1,0 0 1,0 0-1,0 0 0,0 0 1,0 0-1,0 0 0,1 0-28,29-11 168,-26 10-126,34-6 49,1 1-1,0 3 1,0 1 0,0 2-1,26 2-90,-10 0-18,13-1-441,-67 0 285,0 0 0,0 0 1,0 0-1,0 1 0,-1-1 0,1 0 0,0 1 0,0-1 0,0 1 1,0 0-1,0 0 0,1 0 174,8 13-4175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21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7764,'0'0'843,"3"21"-291,19 132 352,-18-99-399,-4-39-383,1 0 0,0 0 0,1 1 0,1-2 0,0 1 0,1 0 0,0 0 0,5 8-122,-8-22 5,0 1 1,0-1 0,0 0-1,0 0 1,1 0-1,-1 0 1,0 0-1,0 0 1,1 0-1,-1 0 1,1 0-1,-1 0 1,1-1 0,-1 1-1,1-1 1,-1 1-1,1-1 1,-1 1-1,1-1 1,0 0-1,-1 0 1,1 0-1,-1 0 1,1 0 0,0 0-1,-1-1 1,1 1-1,0 0-5,2-1 8,0 0 1,0 0-1,1-1 0,-1 1 0,0-1 0,0 0 1,0 0-1,-1 0 0,1-1 0,3-2-8,12-14 69,-1-1-1,0 0 1,-2-2-1,0 0 1,-1 0 0,-1-3-69,0 1-23,0 1 0,2 1 0,0 1 1,2 0-1,0 1 0,11-8 23,-24 24-29,1 1 0,-1 0 0,1 0 0,0 1 0,0 0-1,0 0 1,1 0 0,-1 1 0,0 0 0,1 0 0,-1 0 0,1 1-1,-1 0 1,1 0 0,-1 1 0,1 0 0,-1 0 0,0 0 0,0 1 0,1 0-1,-1 0 1,0 0 0,0 1 0,-1 0 0,5 3 29,9 11-753,0 1 0,4 8 753,-10-12-60,1 1 1,0-2-1,1 0 0,14 10 60,-16-15-80,1 0 0,-1 0 0,2-2 0,-1 0 0,1 0 0,-1-1 0,1-1 0,1-1 0,-1 0 0,1-1 0,-1 0 0,1-2 0,-1 1 0,1-2 0,6-1 80,-17 1 57,0-1 1,0 1-1,-1-1 1,1 0-1,-1 0 1,1-1-1,-1 1 1,0-1-1,0 0 1,0 0-1,0 0 1,-1-1-1,0 1 1,1-1 0,-1 0-1,0 0 1,-1 0-1,1 0 1,-1-1-1,1 1 1,-1-1-1,-1 1 1,1-1-1,-1 0 1,0 0-1,0 0 1,0 1 0,0-1-1,-1 0 1,0-3-58,0 7 92,0 0 1,-1 0-1,1 0 0,0-1 1,-1 1-1,1 0 1,-1 0-1,1 0 1,-1 0-1,0 0 0,1 0 1,-1 1-1,0-1 1,1 0-1,-1 0 1,0 0-1,0 1 0,0-1 1,0 0-1,0 1 1,0-1-1,0 1 1,0-1-1,0 1 1,0-1-1,0 1 0,0 0 1,-1 0-1,1-1 1,0 1-1,0 0 1,0 0-1,-1 0-92,-44 0 607,42 0-503,-3 1-43,1 0-1,-1 1 0,1 0 0,0 0 0,-1 0 1,1 1-1,0 0 0,1 0 0,-1 1 0,0-1 1,1 1-1,0 0 0,0 1 0,0-1 0,0 1 1,1 0-1,0 0 0,0 1 0,0-1 0,1 1 1,0 0-1,0 0 0,0 0 0,1 0 0,-1 0 1,2 0-1,-1 1 0,1-1 0,0 1 1,-1 5-61,2-7 3,0-3-4,0 1 1,0 0 0,0-1 0,1 1 0,-1 0 0,0-1 0,1 1 0,0 0 0,0 0 0,-1-2-1,1 0-1,0 0 1,0 0 0,0-1 0,-1 1-1,1 0 1,0 0 0,0-1 0,0 1-1,0 0 1,1-1 0,-1 1 0,0-1-1,0 1 1,0-1 0,0 0 0,0 1-1,1-1 1,-1 0 0,0 0 0,1 0 1,13 1-82,-1 0 1,1-2-1,-1 1 1,1-2-1,-1 0 1,1-1-1,-1 0 1,13-6 81,33-6-224,-49 13 212,0 1-1,0 0 0,0 1 1,0 0 12,0 0-32,-10 1 20,-1-1 0,1 0 0,0 0 1,-1 1-1,1-1 0,-1 0 0,1 1 0,0-1 1,-1 0-1,1 1 0,-1-1 0,1 1 1,-1-1-1,1 1 0,-1-1 0,1 1 0,-1 0 1,0-1-1,1 1 0,-1-1 0,0 1 1,0 0-1,1-1 0,-1 1 0,0 0 0,0 0 1,0-1-1,0 1 0,0 0 0,0-1 0,0 1 1,0 0 11,1 31-149,-1-22 200,-1 9 139,0-11-140,1 1 0,0-1 0,0 0 0,1 1 0,1 6-50,-1-13 0,-1-1-1,1 1 1,-1 0 0,1-1 0,0 1-1,-1-1 1,1 1 0,0-1-1,0 1 1,0-1 0,0 1 0,0-1-1,1 0 1,-1 0 0,0 1 0,1-1-1,-1 0 1,0 0 0,1 0-1,-1-1 1,1 1 0,0 0 0,-1 0-1,1-1 1,0 1 0,-1-1 0,1 0-1,0 1 1,1-1 0,3 0-46,-1 1 1,1-1-1,-1 0 1,1-1-1,0 1 0,-1-1 1,1 0-1,-1-1 1,1 1-1,-1-1 0,0 0 1,5-3 45,1-2-343,-1 0 0,0 0 0,-1-1 0,0 0 0,4-6 343,17-18-954,-20 20 869,0 2-1,0-1 0,1 1 0,0 1 1,7-5 85,-18 14 16,0 0 0,1-1 1,-1 1-1,1 0 0,-1 0 0,0-1 1,1 1-1,-1 0 0,1 0 0,-1 0 1,1-1-1,-1 1 0,1 0 0,-1 0 1,1 0-1,-1 0 0,1 0 1,-1 0-1,1 0 0,-1 0 0,1 0 1,-1 0-1,0 0 0,1 1 0,-1-1 1,1 0-1,-1 0 0,1 0 0,-1 0 1,1 1-1,-1-1 0,0 0 1,1 1-1,-1-1 0,1 0 0,-1 1 1,0-1-1,1 0 0,-1 1 0,0-1 1,0 0-1,1 1 0,-1-1 1,0 1-1,0 0-16,5 23 964,-4-16-731,0 4-29,2 12 69,1-1-1,1 0 1,2 1-273,-6-18-77,1-1 0,0 0 0,0 1 1,1-1-1,0 0 0,0 0 0,0 0 0,0-1 0,1 1 1,0-1-1,0 0 0,0 0 0,0 0 0,3 2 77,7-2-2764,-2-4-1096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2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8484,'0'0'1393,"0"0"-961,0 0-432,0 0-128,0 0-3746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21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341 50 320,'0'0'6875,"0"0"-4402,-25-8-1403,-84-25-136,103 31-820,-1 0 0,1 1-1,-1 0 1,1 0 0,-1 0 0,0 1 0,0 0 0,1 0-1,-1 1 1,0 0 0,1 0 0,-1 0 0,1 1-1,-1 0 1,1 0 0,0 1 0,0 0 0,0 0 0,0 0-1,0 1 1,1 0 0,-1 0 0,-1 2-114,2 0 105,-1 0-1,1 0 1,1 1 0,-1 0 0,1 0 0,0 0 0,1 1 0,-1-1-1,2 1 1,-1 0 0,1 0 0,0 0 0,0 0 0,1 0-1,1 0 1,-1 4-105,1-3 57,-1 1 6,1 1 0,0-1-1,1 0 1,1 2-63,-2-9 9,1 0 0,0 1 1,0-1-1,0 0 0,1 0 0,-1 0 0,1 0 0,0 0 0,-1 0 0,1 0 0,1 0 0,-1-1 0,0 1 0,2 0-9,4 3 9,1 0 0,-1-1 0,1 1 1,0-2-1,1 1 0,-1-2 0,1 1 0,0-1 0,0-1 0,0 1 0,0-2 0,1 1 1,2-1-10,26 1-180,-1-2 1,35-4 179,-56 2-419,0 0 0,-1-1 0,1-1 1,-1-1-1,0 0 0,0-1 0,8-4 419,-21 8-409,1 0-1,-1 0 0,0 0 1,0-1-1,0 1 1,0-1-1,-1 1 1,2-2 409,12-17-3919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22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0 428 7027,'0'0'1924,"0"0"-769,0 0-141,0 0 242,0 0-437,6-1-514,11-2-264,-11 3-36,0-1-1,0 0 0,0 0 1,0 0-1,0-1 0,-1 0 1,1 0-1,0 0 1,-1-1-1,2-1-4,2-4 54,-1 0 1,0-1 0,0 0-1,-1-1 1,0 1-1,0-1 1,2-6-55,6-13 41,-2 0 0,3-9-41,-8 14 10,0-1 0,-2 1 0,-1-1 0,-1-1 0,-1 1 0,-2-1-1,0-19-9,-1 45 1,0-1 0,-1 1 0,1-1 0,0 1-1,0 0 1,0-1 0,0 1 0,-1-1-1,1 1 1,0 0 0,0-1 0,-1 1 0,1-1-1,0 1 1,0 0 0,-1-1 0,1 1-1,-1 0 1,1 0 0,0-1 0,-1 1-1,1 0 1,-1 0 0,1 0 0,0-1 0,-1 1-1,1 0 1,-1 0 0,1 0 0,-1 0-1,1 0 1,-1 0 0,1 0 0,0 0-1,-1 0 1,1 0 0,-1 0 0,1 0-1,-20 6 0,14 0-1,0 0 0,1 1 1,0-1-1,1 1 0,-1 0 0,1 0 0,-3 8 1,-1 1 19,-15 28 17,2 1 0,2 1 0,2 1 0,3 1 0,1 0 0,2 0-1,3 1 1,2 0 0,1 1 0,4 0 0,2 29-36,-1-74-20,0-1 0,1 1-1,-1-1 1,1 1 0,0-1 0,0 0-1,0 1 1,1-1 0,0 0 0,0 0 0,0 0-1,0 0 1,0 0 0,1-1 0,0 1-1,-1-1 1,2 0 0,-1 1 0,0-1 0,2 1 20,1-1-339,0 1 1,0-1-1,0-1 1,1 1-1,-1-1 1,1 0-1,0 0 1,0-1-1,-1 0 1,1 0-1,0 0 1,4-1 338,0 0-623,1 0 0,-1 0 0,0-1 1,1-1-1,2 0 623,-7 0-62,-1 0 1,0 0 0,0-1 0,-1 0-1,1 0 1,0 0 0,-1-1-1,0 1 1,0-1 0,1-1 61,5-6-15,1 0 1,-2 0-1,1-1 0,-2-1 1,0 0-1,0 0 1,-1-1-1,-1 1 0,1-4 15,-3 7 150,-1-1 0,-1 0 1,0 1-1,0-1 0,-1-1 0,0 1 0,-1 0 0,0 0 0,-1-1 0,-1 1 0,1 0 0,-2 0 0,0-2-150,2 13 56,0-1-1,-1 0 1,1 0-1,-1 0 1,1 0-1,-1 1 0,1-1 1,-1 0-1,0 1 1,1-1-1,-1 0 1,0 1-1,0-1 1,1 1-1,-1-1 0,0 1 1,0-1-1,0 1 1,0-1-1,1 1 1,-1 0-1,0 0 1,0-1-1,0 1 0,0 0 1,0 0-1,0 0 1,0 0-56,-33 0 716,22 1-314,8-1-266,-1 0 0,0 1 1,1-1-1,-1 1 0,0 0 0,1 0 1,-1 1-1,1-1 0,0 1 0,-1 0 1,1 0-1,0 1 0,0-1 0,0 1 1,0 0-1,1 0 0,-1 0 0,1 1 1,-2 1-137,0 2 114,1-1 1,0 1 0,0-1-1,0 1 1,1 0 0,0 1-1,1-1 1,-1 0 0,2 1-1,-1-1 1,1 1-1,0 1-114,-1 8 151,0 1-1,2-1 1,0 0-1,1 1 1,3 13-151,-3-23 21,1 0 1,0 0 0,1 0 0,-1 0-1,2-1 1,-1 1 0,1-1 0,0 1-1,1-1 1,-1-1 0,1 1 0,1-1 0,0 1-22,7 5-2,0-1 0,0-1 0,2 0 0,-1-1 1,1-1-1,11 5 2,-24-12-6,3 2-181,0 0 0,0-1 0,0 2 0,0-1 0,0 0 0,-1 1 1,0 0-1,0 0 0,0 0 0,0 1 0,-1-1 0,1 1 0,-1 0 0,0 0 1,0 1 186,14 26-2610,-1 1 1,-1 1 0,-2 1 0,2 13 2609,-13-42-302,-1 0-1,0 0 1,0 0 0,0 0-1,-1 0 1,0 0 0,0 1 302,-1-5-44,1 0 1,0 0-1,-1 0 1,1 0-1,-1 0 1,0 0-1,1 0 1,-1 0-1,0 0 1,0 0-1,-1-1 2,1 1-2,-1 1 44,-1-1 9,0 0 1,0 1-1,0-1 0,0-1 0,0 1 0,-1 0 0,1-1 0,-1 1 0,1-1-1,-1 0 1,0-1 1,1 1-1,-2 0-9,3-1-33,-59 9 33,-14-1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25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1873,'0'0'4589,"0"0"-2298,0 0-1242,0 0-492,0 0-405,12-10 91,-9 6-204,1 1 0,-1-1-1,1 1 1,0 0 0,0 0-1,1 1 1,-1-1 0,0 1-1,1 0 1,0 0 0,-1 1-1,1-1 1,0 1 0,0 0 0,0 0-1,0 0 1,0 1 0,0 0-1,0 0 1,0 0 0,0 1-1,0-1 1,-1 1 0,1 0-1,0 1 1,0-1 0,0 1-1,2 2-38,13 5 74,-1 1 0,0 1 0,-1 1 0,0 0 0,-1 1 0,-1 2 0,0-1 0,7 10-74,-13-13 37,0 1 1,-1 1-1,0 0 0,-1 0 0,0 0 0,-2 1 0,1 0 1,-2 1-1,0 0 0,0-1 0,-1 1 0,0 6-37,-1 17 183,-1 0 0,-2 28-183,0-55 24,-2 6-65,1 0 0,-2 0 1,-1-1-1,0 1 1,-1-1-1,0 0 0,-1 0 1,-1-1-1,-1 0 0,0 0 1,-1 0-1,0-1 1,-5 3 39,5-7-3651,5-8-1686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03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34 3041,'0'0'2500,"0"0"-1507,0 0-569,0 0-101,0 0 80,0 0-59,0-5-123,-2-13-34,1 18-123,1-1 0,-1 0-1,1 0 1,-1 1 0,0-1 0,0 1 0,1-1 0,-1 1 0,0-1 0,0 1 0,0-1-1,0 1 1,0-1 0,1 1 0,-1 0 0,0 0 0,0-1 0,0 1 0,0 0-1,0 0 1,0 0 0,0 0 0,0 0 0,0 0 0,0 0 0,0 1-64,-3-1 196,-9-2 2,0 2 0,0 0 0,-1 0 0,1 1 1,0 1-1,0 0 0,-11 4-198,21-5 19,-1 0-1,1 0 1,0 0-1,-1 1 1,1 0 0,0 0-1,0 0 1,0 0-1,0 0 1,0 0 0,0 1-1,1-1 1,-1 1-1,1 0 1,0 0-1,0 0 1,0 0 0,0 0-1,0 1 1,1-1-1,-1 0 1,1 1 0,0-1-1,0 1 1,0-1-1,1 1 1,-1 0-1,1-1 1,0 1 0,0 1-19,0-2-3,0-1 1,0 1 0,0-1 0,0 1-1,1 0 1,-1-1 0,1 1 0,0-1-1,0 0 1,0 1 0,0-1 0,0 0 0,0 1-1,0-1 1,1 0 0,-1 0 0,1 0-1,0 0 1,0 0 0,0 1 2,4 0-8,0 1 0,0-1 1,0 0-1,0 0 0,0-1 1,0 0-1,6 1 8,10 3-24,0-2-1,20 1 25,-23-3 1,0 0 0,-1 2-1,1 0 1,-1 1 0,1 1-1,-14-4 3,0 0 0,0 0 0,-1 1 0,1 0 0,0 0-1,-1 0 1,0 0 0,0 1 0,0-1 0,0 1 0,-1 0 0,0 1 0,1-1 0,-1 0 0,-1 1 0,1 0 0,-1-1 0,0 1 0,2 4-3,0 6 6,-1 0 0,0 0 1,-1 0-1,0 0 0,-2 12-6,-3 77 26,3-101-25,-1 4 6,0 0 1,-1 0-1,0 0 0,0 0 0,0 0 0,-1-1 0,0 1 1,0-1-1,-1 1 0,1-1 0,-2 0 0,1-1 0,-5 6-7,5-7-5,1 0-1,-2 0 1,1 0-1,0-1 1,-1 1 0,1-1-1,-1 0 1,0 0-1,0-1 1,0 0-1,-1 0 1,1 0-1,0 0 1,-1-1-1,1 0 1,-1 0-1,-5 0 6,10-1-6,0 0 0,0 0-1,0 0 1,0-1 0,0 1 0,0 0-1,0-1 1,0 1 0,0-1 0,1 1-1,-1-1 1,0 1 0,0-1-1,0 0 1,1 1 0,-1-1 0,0 0-1,0 0 1,1 0 0,-1 1 0,1-1-1,-1 0 1,1 0 0,-1 0-1,1 0 1,0 0 0,-1 0 0,1 0-1,0 0 1,0 0 0,0 0 0,0-1 6,-2-40-131,2 31 131,0-3-44,0 0-1,0 0 0,1 0 1,1 0-1,1 1 0,0-1 1,1 0-1,0 1 0,1 0 1,0 0-1,1 0 0,2-3 45,14-18-2513,0 1 0,12-10 2513,-13 23-4842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27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106 156 1217,'0'0'3100,"-22"5"3233,-62 16-4655,89-19-1883,16 0 110,39-1 48,65-7 126,0-7-1,101-23-78,-102 15 102,95-17-19,185-26 80,-352 59 23,51 1-186,-102 4-261,-1 0-916,0 1-1629,0 3-1780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55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 10805,'0'0'1681,"0"0"-1681,0 0-16,0 0-48,131 12 64,-29-12 48,11-23-32,0-4 16,-15 0-32,-18-2-3234,-68 17-1184,-12 1 96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0:56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8340,'0'0'2564,"0"0"-1417,0 0-1136,3 4-43,7 12 248,2 0 1,0-1 0,1-1 0,0 0 0,8 5-217,37 41 231,-45-44-174,0 1-1,-1 1 1,-1-1 0,-1 2 0,2 5-57,-6-12 73,-2 1 1,0 0-1,0 0 1,-1 0-1,0 0 1,-2 1 0,1-1-1,-1 10-73,-1-5 213,-1 0-1,0-1 1,-3 17-213,2-27 44,0 0 1,0 0-1,-1 0 1,0-1-1,0 0 1,-1 1 0,1-1-1,-1 0 1,0 0-1,-5 4-44,-5 5 73,0-1 0,-1-1 0,0-1 0,-1 0-1,0-1 1,-1 0 0,-6 1-73,21-10-139,1-1 0,0 0 0,0 0 1,0 0-1,0 1 0,0-1 0,1 0 0,-1 1 0,0-1 1,0 1-1,1-1 0,-1 1 0,1-1 0,0 1 0,-1 0 139,1-1-348,0-1 1,0 1-1,-1 0 0,1 0 0,0-1 0,0 1 0,0 0 0,0 0 0,0-1 0,1 1 1,-1 0-1,0 0 0,0-1 0,0 1 0,1 0 0,-1-1 0,0 1 0,1 0 0,-1-1 0,0 1 1,1 0 347,3 1-5317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29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1008,'0'0'8788,"0"0"-8451,0 0-337,0 0-224,0 0 224,0 0 80,165 138-48,-55-120 208,21-11-96,4-7-32,0 0-64,-17 0-48,-15-12-1873,-86 1-992,-12-2-1569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1:29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7091,'0'0'0,"0"0"-1200,0 0 960,0 0-3826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2:01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0 672,'0'0'7252,"0"0"-6548,0 0-576,21 120-48,-29-57 80,-2 2 16,-3 7-64,8-6-16,3-8-80,2-8-16,0-18-288,0-12-2257,0-20-1601,-5 0 1841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2:01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0 192,'0'0'5955,"0"0"-5059,0 156 193,5-120-337,20-11-208,2-12 49,11-4-305,-1-9-32,9 0-208,-1-2 176,0-25-96,-3-9-256,-4-12-496,-33 28-2898,-5-5-3169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2:01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4546,'0'0'3186,"0"0"-2226,0 0-816,0 0 240,0 0 1025,0 0-369,135-25-239,-47 20-33,14 1-400,9-3-192,1 0-96,-4 5-16,-8 2-32,-79 0-32,-11 0-2929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2:05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5410,'0'0'686,"0"0"-120,0 0-209,0 0 99,28 4 702,52 6 212,1-3 0,31-4-1370,2-7 1856,65-13-1856,117-26 1039,-33 4-471,-16 11-282,2 11-1,94 11-285,-295 7-27,33 6 27,-79-7-33,0 0 0,-1 0 0,1 0 0,0 0 0,0 1 0,-1-1 0,1 0 0,0 1 0,-1-1 0,1 1 0,-1 0 0,1 0 0,-1 0 0,1-1-1,-1 1 1,1 0 0,-1 1 0,0-1 0,0 0 0,0 0 0,1 1 0,-1-1 0,0 1 33,8 20-3143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2:11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6563,'0'0'1086,"0"0"-742,3 1-288,2 1-26,0 0-1,0 0 1,0-1-1,0 0 1,1 0 0,-1 0-1,1-1 1,-1 0-1,1 0-29,54-3 391,-44 2-290,182-26 694,-2 0-424,424 10 60,-530 17-401,37 4-266,0 5 0,56 14 236,-177-23-3815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05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7523,'0'0'374,"0"0"-86,0 0 502,0 0-1,6 28-116,17 91-350,-19-92-266,-2 1 1,-1-1 0,-1 17-58,-1-24 21,1-1 1,1 1-1,3 15-21,-4-35-6,0 1 0,0-1 0,0 1 0,0-1 0,0 1 0,0-1 0,0 0 0,0 1 0,0-1-1,0 1 1,0-1 0,0 1 0,0-1 0,0 0 0,1 1 0,-1-1 0,0 1 0,0-1 0,1 0 0,-1 1 0,0-1 0,0 1 0,1-1 0,-1 0 0,0 0 0,1 1 0,-1-1-1,0 0 1,1 0 0,-1 1 0,1-1 0,-1 0 0,1 0 0,-1 0 0,0 1 0,1-1 0,-1 0 0,1 0 0,-1 0 0,1 0 0,-1 0 0,1 0 0,-1 0 0,0 0-1,1 0 1,-1 0 0,1-1 0,-1 1 0,1 0 0,-1 0 0,0 0 0,1 0 6,1-2-24,0 1 0,0-1 0,-1 1 0,1-1 0,-1 1 0,1-1 0,-1 0 0,1 0 0,-1 0 0,0 0 0,0 0 24,29-64-27,-18 36 26,1 1 0,9-11 1,-18 32-17,0 1 0,1 1 0,0-1 0,0 1 0,0 0 0,1 0 0,0 0 0,1 1 0,-1 0 0,1 0 0,4-2 17,-6 5-29,0 0 1,0 0-1,0 1 0,0 0 1,0-1-1,0 2 0,3-1 29,-6 0 0,-1 1 0,1 0 0,0 0 0,0 0 0,0 0 0,0 0 0,-1 0 0,1 1-1,0-1 1,0 0 0,-1 1 0,1 0 0,0-1 0,-1 1 0,1 0 0,0 0 0,-1 0 0,1 0 0,-1 0 0,0 0-1,1 0 1,-1 1 0,0-1 0,1 1 0,2 6 38,-1 0 1,1 0-1,-1 0 0,-1 1 0,0 0 0,0-1 0,0 1 0,-1 2-38,5 79 165,-5-48-264,0-25-231,1 13 25,-2-3-3369,0-16-2387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15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4754,'0'0'1425,"0"0"-657,0 0-461,0 0-62,0 0 9,3 1-118,37 6 229,0-2-1,1-2 1,0-1-1,-1-2 1,5-3-365,36 2 170,-48 1-11,1 1 1,-1 2-1,0 1 0,9 3-159,8 3 365,0-3-1,0-2 0,4-2-364,152-2 1079,-105-1-788,-74 1-131,-1 2 0,1 1-1,-1 1 1,3 2-160,-3-1 108,1-1-1,0-1 1,0-1 0,3-1-108,93 0 381,142-5 316,-193-3-577,-26 1 45,24 1-165,712 4 1521,-706-3-1516,-1-4 1,9-4-6,55-6 7,76-13 34,-68 8-20,-52 4-2,-57 10-5,1 2 1,7 0-15,-28 5 3,115-5 63,-116 3-215,-14-1-3034,-3 2-1846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38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6291,'0'0'2913,"0"0"-2102,0 0-643,0 0 406,0 0 536,0 0-211,-2 14-518,2-12-369,-2 15 19,-1-1 0,0 0 1,-2 0-1,1 0 0,-5 8-31,-6 12-7,1 1 0,3 1-1,1 0 1,1 0 0,3 0-1,1 1 1,2 0 0,1 2 7,2-40-69,0-1 1,0 1 0,0 0 0,0-1 0,0 1-1,0-1 1,0 1 0,0-1 0,0 1-1,0-1 1,1 1 0,-1-1 0,0 1-1,0-1 1,1 1 0,-1-1 0,0 0-1,0 1 1,1-1 0,-1 1 0,1-1-1,-1 0 1,0 1 0,1-1 0,-1 0-1,1 1 1,-1-1 0,1 0 0,-1 0-1,1 0 1,-1 1 0,1-1 0,-1 0 68,18 0-4367,-14-1 3147,-4 1 1109,0 0 0,1 0-1,-1 0 1,0 0-1,0 0 1,1 0-1,-1 0 1,0 0-1,0 0 1,1 0-1,-1 0 1,0-1-1,0 1 1,1 0-1,-1 0 1,0 0 0,0 0-1,0-1 1,1 1-1,-1 0 1,0 0-1,0 0 1,0-1-1,0 1 1,0 0-1,1 0 1,-1-1-1,0 1 1,0 0-1,0 0 1,0-1 0,0 1 111,3-19-1852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38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0 106 4642,'0'0'2625,"0"0"-1659,0 0-800,15-13 159,52-45-21,-60 53-270,0 1 0,0 0 0,0 1 0,0-1 0,0 1 0,1 1 0,-1 0 0,1 0-1,-1 0 1,1 1 0,0 0 0,0 0 0,0 1 0,0 0 0,7 1-34,5 0 163,-18-1-127,0 0-1,0 0 1,0 1-1,0-1 0,0 1 1,0-1-1,0 1 1,0 0-1,-1 0 0,1-1 1,0 1-1,0 1 1,-1-1-1,1 0 0,-1 0 1,1 1-1,-1-1 1,0 0-1,1 1 0,-1 0 1,0-1-1,0 1 1,0 0-1,0-1 0,0 2-35,3 7 104,0 0-1,0 0 0,-1 0 0,1 6-103,4 14 127,-3-15-387,14 35 672,-17-47-1045,0 1 0,1-1 0,-1 1 0,0-1 0,1 0 0,0 0 0,0 1 633,5-1-6190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47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1 400,'0'0'1110,"0"0"453,0 0-274,0 0-462,0 0-208,0 0-19,-9 0 412,5 0-909,8 0 436,91 1-495,0 5 0,48 10-44,237 31 392,87-13-392,386-17-2497,-797-17-1547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4:06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1 161 5699,'0'0'707,"0"0"-603,0 0-51,0 0 16,0 0-31,10 0 58,15 0 225,0-1-1,0-1 1,0-1 0,3-3-321,88-16 970,1 4 0,73 1-970,94 9 507,26-1-281,164 3 323,-279 8-297,700-2 935,-759-6-1005,55-11-182,-64 4 29,161-15 48,-38 22 709,-212 6-545,-24 0-1500,-5 2-5104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4:15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7363,'0'0'1300,"0"0"-201,0 0-85,0 0-788,17 9-242,4 1 52,1-1 0,1-1 0,0-1 0,0-1-1,0 0 1,0-2 0,8-1-36,419 5 646,-279-10-540,13 2 92,-184 0-270,1 0 1,-1 0-1,1-1 0,-1 1 1,1 0-1,-1 0 0,1 0 1,-1 0-1,1 0 0,0 0 1,-1 0-1,1 0 0,-1 1 1,1-1-1,-1 0 0,1 0 1,-1 0-1,1 1 0,-1-1 1,1 0-1,-1 0 0,1 1 1,-1-1-1,1 0 0,-1 1 1,0-1-1,1 1 0,-1-1 1,0 0-1,1 1 0,-1-1 1,0 1-1,1-1 0,-1 1 1,0-1-1,0 1 0,0-1 1,1 1-1,-1-1 0,0 1 1,0 0-1,0-1 0,0 1 1,0-1-1,0 1 0,0-1 1,0 1-1,0-1 0,0 1 1,-1 0-1,1-1 72,0 11-5058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4:22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4850,'0'0'947,"0"0"-346,0 0-412,0 0 91,0 0-48,10 0 54,132-4 304,-8-1-239,-35 4-19,-1-5 0,1-4 0,53-14-332,-89 16 290,-1 2 0,1 3 1,0 2-1,3 4-290,39-1 245,1178-2 923,-1244 2-1081,1 3 0,-1 1 0,29 8-87,-17-3 62,-16-4-5,30 7 101,0-3 0,0-3 0,42-1-158,367 5 1155,229-17-773,-501-5-14,0 0-40,-97 9-192,13 0-19,1 4 1,74 14-118,-107-8 53,83-2-53,-88-6 28,-1 4 0,40 9-28,-8 6 40,148 24 235,-175-34-157,0-3-1,9-4-117,668 8 1243,-623-3-554,-62-2-612,317 5 1027,-72-7-909,-268-4-172,22 2-7,0-5 0,-1-2 1,40-10-17,181-54 49,0-1 38,-250 60-83,-7 1 10,1 2-1,0 2 1,33 0-14,275 15 99,-218-5-143,19-7 44,-17 0-17,585 2 62,-667 3-31,0 2 0,0 2 0,-1 3 0,5 3-14,19 3-8,25 0 8,50-1 48,115-5-48,-22-10-29,-224 3 735,-11-1-3642,-4-1-2022,-15-5-3368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4:58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4194,'0'0'5971,"0"0"-4259,0 0-1616,0 0-96,0 0-432,0 0 400,0 0 32,141 63 64,-74-56-16,-2-3 16,-4-4-64,-6 0 0,-5-2-16,-5-16-944,-12-7-1201,-33 12-288,0-1-2049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4:58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50 3169,'0'0'2020,"0"0"-659,0 0-569,0 0-386,-6-11-377,3 4-35,-9-21-41,12 28 47,0-1 0,0 1 0,0 0 0,0 0 0,0 0 0,0 0 0,0 0 0,0 0 0,0 0 0,0-1 0,0 1 1,0 0-1,0 0 0,0 0 0,0 0 0,0 0 0,0 0 0,0 0 0,0 0 0,0 0 0,1-1 0,-1 1 0,0 0 0,0 0 0,0 0 0,0 0 0,0 0 0,0 0 0,0 0 0,0 0 0,0 0 0,1 0 1,-1 0-1,0 0 0,0 0 0,0 0 0,0 0 0,0 0 0,0 0 0,0 0 0,1 0 0,-1 0 0,0 0 0,0 0 0,0 0 0,0 0 0,0 0 0,0 0 0,0 0 0,1 0 0,-1 0 0,0 0 0,0 0 1,0 0-1,0 1 0,0-1 0,0 0 0,0 0 0,0 0 0,0 0 0,0 0 0,0 0 0,1 0 0,-1 0 0,0 0 0,0 1 0,19 16 53,4 6 171,-1 1 1,-1 1-1,-1 1 1,10 18-225,-22-31 151,-1 1 0,0 0-1,0 1 1,-2-1 0,1 1 0,-2 0 0,0 1-1,-1-1 1,-1 1 0,1 12-151,-3-23 90,1 3 76,0 0 0,-1 1 0,0-1 0,-1 0 0,0 1 0,0-1-1,0 0 1,-1 0 0,-1 0 0,1 0 0,-1 0 0,-1 0-1,-2 5-165,-3-1 184,0 0 0,-1 0 0,0-1 1,-1 0-1,-1-1 0,-3 3-184,-78 52 641,55-41-567,32-18-91,6-4-4960,0-2-1384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4:59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6739,'0'0'931,"0"0"-771,0 0-216,27 0 102,-23 0-44,147 2 428,23 8-430,459 33 786,28 4-356,-623-43-517,0 1-764,0-2-1,1-2 852,-39-1-6301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06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0 551 8100,'0'0'2049,"1"23"-1705,3 170-318,-4-105-1055,1-106 1147,0 1 1,1 0-1,0 0 1,2 0-1,0 1 1,1-1-1,0 1 1,2 0-1,-1 0 1,2 1-1,0 0 1,7-8-119,-8 12 177,-4 4-20,1 1 1,0 0 0,1 0-1,-1 0 1,1 1-1,0-1 1,1 1 0,1-1-158,-6 5 9,-1 1 0,1-1 0,0 1 1,-1-1-1,1 1 0,0 0 0,0 0 1,-1-1-1,1 1 0,0 0 0,0 0 0,0 0 1,-1 0-1,1 0 0,0 0 0,0 0 1,-1 0-1,1 0 0,0 0 0,0 0 0,0 0 1,-1 0-1,1 1 0,0-1 0,0 0 1,-1 1-1,1-1 0,0 1 0,-1-1 1,1 0-1,0 1 0,-1-1 0,1 1 0,-1 0 1,1-1-1,-1 1 0,1 0 0,-1-1 1,1 1-1,-1 0 0,0-1 0,1 1 1,-1 0-1,0 0 0,0-1 0,1 1 0,-1 0 1,0 0-10,2 6 81,-1 1 0,1-1 0,-1 1 0,0 7-81,-1-10 38,0 27 7,2 23 215,-1-51-492,-1 0-1,1 1 0,0-1 0,0 0 1,1 0-1,-1 0 0,1 0 1,0 0-1,0 0 0,1 2 233,-2-5-201,0 0-1,0 0 1,0-1-1,1 1 1,-1 0-1,0 0 1,0 0 0,1-1-1,-1 1 1,0-1-1,1 1 1,-1-1-1,0 1 1,1-1-1,-1 0 1,1 0 0,-1 1-1,1-1 1,-1 0-1,0 0 1,1-1-1,-1 1 1,1 0-1,-1 0 1,0-1 0,1 1-1,0-1 202,2 0-191,-1-1 0,1 1 0,0-1 0,-1 0 0,1 0 0,-1 0 0,1 0 0,-1 0 0,0-1 191,17-19-686,-13 14 725,0 1 1,0-1-1,1 1 0,-1 1 1,6-4-40,-11 9 74,1 0 0,-1-1 1,0 1-1,1 0 0,-1 0 0,0 0 1,1 1-1,-1-1 0,1 0 1,0 1-1,-1 0 0,1 0 1,-1 0-1,1 0 0,0 0 1,-1 0-1,1 1 0,-1-1 1,1 1-1,-1-1 0,1 1 0,-1 0 1,1 0-1,-1 1-74,36 19 455,-26-14-434,0 0 0,0 0 0,1-1 0,0-1 0,7 2-21,0-3 0,1-1-1,0 0 0,1-1 1,-1-2-1,9 0 1,-5-1 6,-21 1-3,1 0 1,0 0-1,0-1 0,-1 0 0,1 0 1,0 0-1,-1-1 0,1 1 0,-1-1 1,0 0-1,0 0 0,1-1 1,-1 1-1,0-1 0,-1 0 0,1 0 1,-1-1-1,1 1 0,-1 0 1,0-1-1,0 0 0,0 0 0,0-2-3,2-2 61,-1-1 0,0 0 1,-1 0-1,0 0 0,0 0 0,-1 0 0,0-1 0,0 1 0,-1-1 0,-1 1 0,0-4-61,1 10 172,-1 0 0,0-1 0,0 1 1,-1 0-1,1-1 0,-1 1 0,1 0 0,-1-1 0,0 1 0,-1-3-172,1 5 82,-1 0-1,1 0 0,0 0 1,0 0-1,-1 0 0,1 0 1,0 0-1,-1 1 0,1-1 1,-1 0-1,1 1 0,-1-1 1,0 1-1,1 0 1,-1-1-1,1 1 0,-1 0 1,1 0-1,-1 0 0,0 0 1,1 0-1,-2 1-81,-2-2 134,1 1 0,-1 1 0,0-1 0,1 1 0,-1 0 0,0 0-1,1 0 1,-1 0 0,1 1 0,0 0 0,-1 0 0,1 0 0,-1 1-134,3-1 11,-1 0 0,1 1 1,-1-1-1,1 1 0,0-1 0,0 1 0,0 0 0,0 0 1,1 0-1,-1 0 0,1 0 0,0 0 0,0 1 0,0-1 1,0 0-1,0 1 0,1-1 0,-1 3-11,0 2-10,0 0 0,1 1 0,-1-1 1,2 0-1,-1 1 0,1-1 0,1 6 10,-1-11-5,1 1 1,-1-1 0,0 0-1,1 0 1,0 0 0,-1 0-1,1-1 1,0 1 0,0 0-1,1-1 1,-1 1 0,1-1-1,-1 0 1,1 0 0,0 0-1,-1 0 1,1 0-1,0-1 1,3 2 4,1 0-92,-1-1 1,1 0-1,0 0 0,0 0 0,0-1 0,0 0 1,1-1-1,-1 0 0,0 0 0,0 0 0,0-1 1,0 0-1,1 0 0,-1-1 0,-1 1 0,1-2 1,0 1-1,0-1 0,-1 0 0,1 0 0,-1-1 1,0 0-1,0 0 0,-1 0 0,1-1 0,-1 0 1,2-2 91,1-4-4,1 0 1,-1-1 0,2-5 3,-6 9 9,1 0 0,0 0 0,0 0 1,1 1-1,0 0 0,0 0 0,1 1 1,5-5-10,-11 11-44,0-1-1,0 0 1,0 0 0,0 1 0,1-1 0,-1 1 0,0-1 0,0 1 0,1-1-1,-1 1 1,0 0 0,1-1 0,-1 1 0,1 0 0,-1 0 0,0 0-1,1 0 1,-1 1 0,0-1 0,1 0 0,-1 0 0,1 1 44,1 1-248,1 0 0,-1-1 0,-1 1 1,1 1-1,0-1 0,0 0 0,1 2 248,17 14 1547,-20-17-998,1 0 1,0 0 0,0 0-1,-1-1 1,1 1 0,0-1-1,0 1 1,0-1 0,0 1-1,0-1 1,0 0 0,0 0-1,1 0-549,-8 29 561,-14 19-566,13-36-126,1-1 0,1 1-1,0 0 1,0 0 0,1 0 0,1 1 0,0-1 0,0 9 131,11-24-1099,2-5 845,1-1 0,-2 0 0,1-1 0,-1 0 0,-1-1 0,0 0 1,3-5 253,22-24-947,-20 24 572,-6 7 139,1-1-1,0 1 0,10-7 237,-17 14-21,1 1 0,-1-1 0,1 0 0,-1 1 0,1 0 1,0-1-1,0 1 0,0 0 0,0 0 0,0 1 0,0-1 0,0 1 0,0-1 0,0 1 0,0 0 0,0 0 0,1 0 0,-1 1 21,-2-1 0,1 1 1,-1-1 0,1 1 0,-1 0-1,0-1 1,1 1 0,-1 0 0,0 0-1,0 0 1,0 0 0,0 0 0,0 0-1,0 0 1,0 0 0,0 0-1,0 1 1,0 0-1,14 27 60,-8-13-31,1-1-15,1-1-1,0 0 1,1-1-1,0 0 1,2 0-14,-8-8-2,1-1 1,-1 0 0,1 0 0,0 0 0,1-1 0,-1 1 0,0-1 0,1-1 0,0 1-1,-1-1 1,1 0 0,0 0 0,0-1 0,0 1 0,1-1 1,0-1-1,-1 1 0,1-1-1,0 0 1,-1 0 0,1-1 0,-1 0 0,1 0 0,-1 0 0,0-1 0,1 0-1,-1 0 1,0-1 0,2-1 1,0-1 2,-1 0 0,0 0 0,0-1 0,-1 0 0,1 0 0,-1-1 0,-1 1 0,1-1 0,3-6-2,4-10 2,0 0 0,-1-1 1,-1 0-1,-1-1 1,-2 0-1,3-12-2,9-45 116,0-27-116,-9 28 475,-4 1 0,-3-1 0,-3-2-475,-1 82 101,0 1 0,0-1 1,0 1-1,0-1 0,0 0 0,0 1 1,0-1-1,0 0 0,0 1 0,0-1 1,-1 1-1,1-1 0,0 0 0,0 1 0,-1-1 1,1 1-1,0-1 0,-1 1 0,1-1 1,0 1-1,-1-1 0,1 1 0,-1-1-101,0 1 48,1 0-1,-1 0 1,1 0-1,-1 0 1,1 0-1,-1 0 0,1 0 1,-1 0-1,1 0 1,-1 0-1,1 0 1,-1 1-1,1-1 0,-1 0 1,1 0-1,-1 0 1,1 1-1,-1-1 1,1 0-1,0 1 0,-1-1 1,1 0-48,-3 3 74,0-1 0,1 1 0,-1 0 0,1 0 0,0 0 0,0 0 0,0 0 0,-1 2-74,-7 19 68,2 1 0,0 0 0,1 0 0,2 1 0,-2 17-68,-2 44 18,4 5-18,3 116 42,-1 14-105,2-200-241,0-1 0,-2 0 0,-1 0 1,0 0-1,-2-1 0,-1 4 304,6-22-90,1-1 0,0 0 0,-1 1 0,1-1 0,-1 0 0,1 0 0,-1 0 0,0 1 0,1-1 0,-1 0 0,0 0 0,0 0 0,0 0 0,0 0 0,0 0 0,0 0 0,0-1 0,0 1 0,0 0 0,0-1 0,0 1 0,-1 0 0,1-1 0,0 1 90,0-2-36,0 1 1,0-1 0,0 0-1,0 1 1,0-1-1,0 0 1,0 0 0,0 0-1,0 0 1,0 0-1,1 0 1,-1 0 0,0 0-1,1 0 1,-1 0 0,1 0-1,-1 0 1,1 0-1,0 0 1,-1 0 0,1-1-1,0 1 1,0 0-1,0 0 1,0 0 0,0-1-1,0 0 36,-4-36 165,2 0 0,2-20-165,0 28 332,0 23-256,0 0 1,0 0-1,1 0 1,0 0-1,0 0 0,1 0 1,-1 0-1,2 0 1,-1 0-1,1 1 1,0-1-1,0 1 0,1-1 1,-1 1-1,2 1 1,-1-1-1,0 0 0,1 1 1,0 0-1,1 0 1,-1 1-1,1-1 1,0 1-1,0 0 0,0 1 1,0-1-1,1 1 1,-1 1-1,1-1 1,0 1-1,1 0-76,12-1-198,0 0 0,-1 2 0,1 0 0,6 2 198,-6-1-1630,-9 2-4165,-10 5 1948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5:03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22 127 7091,'0'0'248,"0"0"48,0 0-95,0 0 321,0 0 298,-5 0-391,-11-2-314,91 5-230,47-5 115,-65 0 43,153-14 143,-26 1-148,83 8-19,282-20 29,-401 11-35,100-9 115,111 8-128,121 24 19,-283 4 31,84 20-50,-12 0 27,236-6-27,-352-21-27,95 17 27,-92-4-19,48-6 19,156-7-24,-294-4 30,133-7-649,-194 7-2745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5:12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4946,'0'0'235,"0"0"8,0 0 133,0 0 24,-11 3 657,609-3 2702,-562 1-3631,-1 3 0,7 1-128,40 5 45,74-4 120,30 2 206,-142-5-326,8 1 61,0 2 0,0 3-106,274 50 13,-288-50 2,-1 2-1,24 12-14,45 12-16,-75-25 38,-1 1-1,19 10-21,3 1 112,-44-20-29,0 0 0,0 0 0,1 0 0,-1-1 0,1-1 1,2 0-84,40 7 389,-39-5-56,1-1 0,-1 0 0,0-1 0,2 0-333,-12 0 162,28 14-439,-21-11-327,1 1-855,-2 0-3196,-7-2-2047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5:20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1265,'0'0'0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5:18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14 14535,'0'0'683,"0"0"-785,0 0 84,25 16 135,81 55-29,-94-63-286,-1 1-1,0 0 1,0 0-1,-1 2 1,0-1-1,-1 1 1,0 0 0,1 4 198,-7-11-262,-1 1 1,0-1 0,1 1 0,-2 0 0,1 0 0,0 0 0,-1 0 0,0 0 0,0 0 0,-1 0 0,1 0 0,-1 0 0,0 0 0,-1 1 0,1-1 0,-1 0 0,0 0 0,0 0 0,0 0 0,-1 0 261,0 0-116,-1 0 1,0-1 0,0 1 0,0-1-1,0 0 1,-1 0 0,1 0 0,-1 0-1,0 0 1,0-1 0,0 0 0,-1 0-1,1 0 1,-1 0 0,0-1 0,0 0-1,0 0 1,0 0 0,-5 1 115,-8 2 314,0-1 0,0 0 0,0-2 0,-1 0 1,-3-1-315,-5 1 1367,12-1 173,1 0 0,-1-1-1,0-1 1,-14-2-1540,28 2 43,0 1 1,0-1 0,0 1 0,1-1-1,-1 0 1,0 0 0,0 1 0,0-1-1,1 0 1,-1 0 0,0 0 0,1 0-1,-1 0 1,1 0 0,-1 0 0,1 0-1,-1 0 1,1 0 0,0 0 0,-1 0-1,1 0 1,0 0 0,0 0 0,0 0-1,0 0 1,0-1 0,0 1 0,0 0-1,0 0 1,1 0 0,-1 0 0,0 0-44,1-5 8,0 1 0,0 0 0,0 0 0,1 0 0,-1 0 0,3-5-8,8-7 8,1-1 0,1 2 0,1 0 0,0 0 0,1 2 0,16-13-8,23-16-456,1 3 0,34-17 456,-29 26-4832,-16 13-4529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5:19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 5154,'0'0'2164,"0"0"-1529,0 0-280,0 0 461,0 0 81,0 0-383,2 3 104,1-2 3415,154 13-4153,-85-14-764,-72 0 879,0 0 0,1-1 0,-1 1 0,0 0 0,0 0 0,0 0 0,0 0 0,0 0 0,0 0 0,0 0 0,0-1 0,0 1 0,0 0-1,0 0 1,0 0 0,0 0 0,0 0 0,0 0 0,0-1 0,0 1 0,0 0 0,0 0 0,0 0 0,0 0 0,0 0 0,0 0 0,0 0-1,0-1 1,0 1 0,0 0 0,-1 0 0,1 0 0,0 0 0,0 0 0,0 0 0,0 0 0,0 0 0,0 0 0,0-1 0,0 1-1,-1 0 1,1 0 0,0 0 0,0 0 0,0 0 0,0 0 0,0 0 0,0 0 0,0 0 0,-1 0 0,1 0 0,0 0 0,0 0 0,0 0-1,0 0 1,0 0 0,0 0 0,-1 0 0,1 0 0,0 0 0,0 0 5,-19-4 78,-1 1-1,1 1 1,-1 1-1,1 0 1,-1 1-1,-1 2-77,-18-2 549,37 0-518,-1 0 1,1 0 0,-1 0-1,1 0 1,-1 1 0,0-1-1,1 1 1,-1-1-1,1 1 1,0 0 0,-1 0-1,1 0 1,0 0 0,-1 0-1,1 1-31,1 0 4,-1-1 1,1 1-1,-1 0 0,1 0 0,0 0 0,0 0 1,0 1-1,0-1 0,0 0 0,0 0 0,1 1 1,-1-1-1,1 0 0,0 1 0,-1-1 0,1 1-4,-2 38-14,0-1 0,4 13 14,-1-4 18,-3 21-18,1-65 10,0 0 1,-1 0 0,1-1-1,-1 1 1,0 0-1,0-1 1,0 1 0,-1-1-1,1 0 1,-1 0-1,0 0 1,-1 0 0,1-1-1,-1 1 1,1-1-1,-1 0 1,-1 1-11,0 0 17,0 0-1,-1-1 1,1 1-1,0-1 1,-1-1-1,0 1 1,0-1-1,0 0 1,0 0-1,0-1 1,0 1-1,-1-1 1,-3 0-17,10-1-7,0 0 1,-1 0 0,1 0-1,-1-1 1,1 1 0,-1 0 0,1 0-1,-1 0 1,1 0 0,-1 0 0,1 0-1,0-1 1,-1 1 0,1 0-1,-1 0 1,1-1 0,0 1 0,-1 0-1,1-1 1,0 1 0,-1 0 0,1-1-1,0 1 1,-1 0 0,1-1-1,0 1 1,0-1 0,0 1 0,-1 0-1,1-1 1,0 1 6,-1-18-414,1 10 145,-2-29-2159,2-1 0,2 0 1,2 1-1,1 0 0,6-20 2428,-2 28-2252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5:19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1 64 4994</inkml:trace>
  <inkml:trace contextRef="#ctx0" brushRef="#br0" timeOffset="1">1 64 4994,'13'-50'2914,"-1"50"-2882,8 0 336,5 0 1297,8 0 656,4 5-1297,8 4-127,13-5-369,10-4-368,4 0-80,1 0-80,-8-18-208,-50 5-5539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5:24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1 722 4786,'0'0'1990,"0"0"-1416,0 0-635,0 0 199,26-17 145,-10 7-221,78-52 703,-1-5-765,337-233 1659,-232 167-1466,-138 91-150,74-48 87,-133 89-607,-3 3-1207,-8 5-1435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5:25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5667,'0'0'1483,"0"0"-325,0 0-491,0 0-126,0 0-285,-3 2-352,3-2 92,0 0-1,-1 1 0,1-1 0,0 0 0,-1 0 1,1 0-1,0 1 0,0-1 0,-1 0 0,1 0 0,0 1 1,0-1-1,-1 0 0,1 1 0,0-1 0,0 0 1,0 1-1,0-1 0,0 0 0,-1 1 0,1-1 0,0 0 1,0 1-1,0-1 0,0 0 0,0 1 0,0-1 1,0 0-1,0 1 0,0-1 0,0 0 0,0 1 0,1-1 5,9 12-29,32 12 225,-28-17-73,108 52 1320,1-6 0,19 0-1443,94 40 377,-213-83-337,0 1 1,-1 1-1,0 1 0,-1 1 1,0 1-1,-1 0 0,-1 2 1,2 2-41,-21-19-92,0 0-1,0 1 1,0-1 0,1 0 0,-1 0-1,0 0 1,0 0 0,0 0 0,1 0-1,-1 0 1,0 0 0,0 1 0,0-1-1,0 0 1,1 0 0,-1 0 0,0 0 0,0 1-1,0-1 1,0 0 0,0 0 0,0 0-1,0 1 1,1-1 0,-1 0 0,0 0-1,0 0 1,0 1 0,0-1 0,0 0-1,0 0 1,0 0 0,0 1 0,0-1 0,0 0-1,0 0 1,0 1 0,0-1 0,0 0-1,-1 0 1,1 0 0,0 1 0,0-1-1,0 0 1,0 0 0,0 0 0,0 1-1,0-1 1,-1 0 0,1 0 0,0 0 0,0 0-1,0 0 1,0 1 0,-1-1 92,-12 0-6666,9 0 7813,-17 0-3244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5:25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7443,'0'0'702,"0"0"-312,0 0-105,0 0 665,12 28 565,-4-8-1261,25 59 1194,25 40-1448,78 155 884,-46-87-178,36 43-706,-107-197-473,35 51 1273,-46-73-2831,1 0 1,1-1-1,6 6 2031,-16-15-4167,-9-4 1662,-9-8 429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5:55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13 992,'0'0'641,"0"0"-334,0 0-129,0 0-7,0 0-59,0 0-24,0 0-18,0 0 44,0 0 22,0 0 30,0 0 2,0 0 29,0 0 59,0 0 40,0 0 1,0 0 140,0 0-45,0 0-125,0 0-80,-3 0 1938,4 0-235,156 1-274,333-9-260,-28 2-1148,-281 7-192,-145 2 16,-1 1 1,0 1-1,0 2 0,32 11-32,36 7 71,-42-12-63,-7-2 30,17 1-38,222 33-8,-230-37 22,1-2 0,0-3 0,60-5-14,-21 0 8,115-6-13,55-16 5,-188 15 0,29-6 117,17-9-117,-53 8 80,0 4 0,1 3 0,30 2-80,185 7 809,-292 0-891,0 0-1,0 1 1,0-1 0,1 0 0,-1 1 0,0-1 0,0 1 0,0 0-1,0 0 1,0 0 0,0 0 0,0 0 0,0 0 0,-1 1-1,1-1 1,0 1 0,-1-1 0,2 2 82,-1-1-826,-1-2-3056,-1 0 46,0 0 687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14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17 708 352,'0'0'2335,"0"0"5281,0 0-4924,-5-38-2286,-1-2-351,3 0 0,1-1 0,2-9-55,2 33 10,0 0 1,1 0-1,1 0 0,1 1 0,0 0 0,7-13-10,6-9 51,22-32-51,-29 50 11,18-28-2,18-22-9,-33 52-4,0 1 0,1 0 0,1 1 0,1 0 0,1 0 4,-15 14-14,0-1 0,1 1 0,-1 0 0,0 0 0,1 0 0,-1 0 0,1 1 0,0-1-1,-1 1 1,1 0 0,0 0 0,0 0 0,0 1 0,3-1 14,-5 1-2,1 1 1,-1-1-1,0 1 1,0-1-1,1 1 0,-1 0 1,0 0-1,0 0 1,0 0-1,0 0 0,0 1 1,0-1-1,-1 0 1,1 1-1,0 0 0,-1-1 1,1 1-1,-1 0 0,1 0 1,-1 0-1,0 0 1,0 0-1,0 0 0,0 0 1,0 0 1,19 48 272,-3 0 1,-2 1-1,-2 0 0,5 46-272,-5-26 21,4-1 0,7 16-21,-9-51 141,-9-17-6690,-30-38 1776,-1-5 4744,-2 2 0,-1 0 0,-2 1 29,19 14 971,-1 0 0,1 1 0,-1 1 0,0 0 0,-1 1 0,0 0 0,1 1 0,-1 1 0,-12-3-971,39 6 313,0 0-1,-1-1 1,1-1 0,8-2-313,8-1 109,194-34-3310,2 1-3341,-222 37 6181,-3 1 437,-1-1 0,1 1 0,-1 0 0,0 0 0,1 0 0,-1 0 0,0 0 0,1 0 0,-1-1 0,1 1 0,-1 0 0,0 0-1,1 0 1,-1 0 0,0 1 0,1-1 0,-1 0 0,1 0 0,-1 0 0,0 0 0,1 0 0,-1 0 0,0 1 0,1-1 0,-1 0 0,0 0 0,1 0 0,-1 1 0,0-1 0,0 0 0,1 0 0,-1 1 0,0-1 0,0 0 0,1 1 0,-1-1 0,0 0 0,0 1 0,0-1 0,0 0-1,1 1 1,-1-1 0,0 1 0,0-1 0,0 0 0,0 1 0,0-1 0,0 0 0,0 1 0,0-1 0,0 1 0,0-1 0,0 0 0,0 1 0,-1-1 0,1 0 0,0 1 0,0-1-76,0 219 2569,0-217-2574,0 0 0,0 0 0,0 0 0,1 0 0,-1 0 0,0 0 0,1 0 0,0 0 0,0 0 0,-1 0 0,1 0 0,0 0 0,0 0 0,0-1 0,1 1 0,-1-1 0,0 1 5,0-1-67,0 0-1,0-1 0,0 1 1,0 0-1,0-1 1,0 1-1,1-1 0,-1 1 1,0-1-1,0 0 1,0 0-1,0 1 0,0-1 1,1 0-1,-1 0 1,0 0-1,0 0 0,0 0 1,1 0-1,-1 0 1,0-1-1,0 1 0,0 0 1,0-1-1,0 1 0,1-1 1,-1 1-1,0-1 1,0 1-1,0-1 68,2-1-99,0-1 0,-1 1 0,1 0 1,-1-1-1,0 1 0,0-1 0,1 0 0,-2 0 0,1 0 0,0 0 0,0-1 99,17-41 95,-12 27-193,-3 9 122,0 0 1,1 0-1,0 1 1,1-1-1,5-5-24,-9 11 17,0 0 0,0 1 0,1 0 0,-1 0 0,1-1 0,-1 1 0,1 1 0,0-1 0,0 0-1,-1 1 1,1-1 0,0 1 0,1 0 0,-1 0 0,0 0 0,0 0 0,0 1 0,3-1-17,-5 1 2,0 0 0,1 1 0,-1-1 1,0 0-1,0 1 0,0-1 0,0 1 1,0 0-1,0-1 0,1 1 0,-1 0 0,-1-1 1,1 1-1,0 0 0,0 0 0,0 0 1,0 0-1,-1 0 0,1 0 0,0 0 1,-1 0-1,1 0 0,0 1-2,11 32 363,-9-26-270,27 89-560,-22-69-2108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01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8676,'0'0'3922,"0"0"-3922,0 0-48,141 70 48,-94-39 16,3-1 32,-2 1-16,0 1-32,-8-1-128,-13 1-3186,-27-28-2288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01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0 393 11365,'0'0'1569,"0"0"-1569,0 0 0,66-131 16,-1 73 16,10-1-16,13-2 0,4 3-16,-59 42-2865,-8 7-3506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02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75 5747,'0'0'234,"0"0"-156,0 0 175,22-2 57,71-8-94,-87 9-192,1 0 0,-1 0 0,1 0 0,-1-1 0,0 0-1,1-1 1,-1 1 0,0-1 0,0-1-24,5-2 25,-11 6-3,0 0-1,0 0 1,0 0-1,0 0 1,-1 0 0,1 0-1,0 0 1,0 0-1,0 0 1,0 0 0,0 0-1,0 0 1,0 0 0,0 0-1,0 0 1,0 0-1,0 0 1,-1 0 0,1 0-1,0 0 1,0 0 0,0 0-1,0 0 1,0 0-1,0 0 1,0 0 0,0 0-1,0 0 1,0 0-1,0 0 1,0 0 0,0 0-1,0 0 1,0-1 0,-1 1-1,1 0 1,0 0-1,0 0 1,0 0 0,0 0-1,0 0 1,0 0-1,0 0 1,0 0 0,0 0-1,0 0 1,0-1 0,0 1-1,0 0 1,0 0-1,0 0 1,0 0 0,0 0-1,0 0 1,0 0 0,0 0-1,0 0 1,0 0-1,1 0 1,-1 0 0,0-1-1,0 1-21,-15-1 320,-17 0-291,23 1-14,0 0 144,0 0 1,1 0 0,-1 1 0,0 0 0,1 0 0,-1 1-160,6-1 59,0 1 0,1-1 0,-1 0 1,0 1-1,0-1 0,1 1 0,-1 0 1,1 0-1,0 0 0,-1 0 0,1 0 1,0 1-1,0-1 0,0 0 0,1 1 1,-1 0-1,0-1 0,1 1 0,0 1-59,-4 10 30,1 1-1,0 0 1,2 0-1,0 0 1,0 0-1,1 0 1,1 1-1,1-1 1,1 5-30,-1 23 9,-1 101-201,0-144 159,0 0 1,0 1-1,-1-1 1,1 0-1,0 0 0,0 0 1,0 1-1,0-1 1,0 0-1,0 0 0,-1 0 1,1 1-1,0-1 1,0 0-1,0 0 0,0 0 1,-1 0-1,1 0 1,0 0-1,0 1 0,0-1 1,-1 0-1,1 0 1,0 0-1,0 0 0,0 0 1,-1 0-1,1 0 1,0 0-1,0 0 0,-1 0 1,1 0-1,0 0 1,0 0-1,0 0 0,-1 0 1,1 0-1,0 0 1,0 0-1,-1-1 0,1 1 1,0 0-1,0 0 1,0 0-1,-1 0 0,1 0 1,0 0-1,0-1 0,0 1 1,0 0-1,0 0 1,-1 0-1,1 0 33,-13-14-969,9 5 535,1-1 0,0 0 0,1 1 0,0-1 0,0-1 0,1-6 434,-2-67-2376,3 76 2132,0-66-2192</inkml:trace>
  <inkml:trace contextRef="#ctx0" brushRef="#br0" timeOffset="1">33 75 560</inkml:trace>
  <inkml:trace contextRef="#ctx0" brushRef="#br0" timeOffset="2">33 75 560,'20'-70'2257,"0"65"-560,0 5-48,7 0-144,4 0-113,6 9-591,1 12-193,4-3-320,11 0-112,5-5-112,14-10-64,-47-3-848,0 0-5171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02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11525,'0'0'1169,"0"0"-1169,0 0-192,0 0 192,0 0 48,0 0 0,165 15-16,-115-6 0,-5-4 32,-10 2-64,-9 2-496,-26-7-3282,0 2-3089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02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1 574 9588,'0'0'1473,"0"0"-1473,0 0 0,0 0-48,0 0 48,0 0 64,115 49 160,-52-49-112,-1-6-80,-4-24-32,-45 14-3169,-8-2-2114</inkml:trace>
  <inkml:trace contextRef="#ctx0" brushRef="#br0" timeOffset="1">367 1 2257,'0'0'9028,"0"0"-8291,0 0-721,-43 203 288,5-77 640,1 14-240,2-5-351,5-2-273,10-13-64,12-16-16,8-21-705,0-78-3585,0-5-3633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03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9268,'0'0'3378,"0"0"-2722,0 0-608,0 0-48,0 0 288,50 140 144,-15-92-207,3-10-177,7-2 0,-3-14-32,-4-6 0,-3-4-16,-15-10-1761,-20-2-1233,0 0-1504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03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0 228 9124,'0'0'3042,"0"0"-1842,0 0-1024,0 0-160,0 0-16,33-117 80,40 81 16,12-1-96,5 6-528,-55 24-4194,-10 7-3762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03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46 7844,'0'0'1667,"0"0"-920,0 0-587,0 0-45,12-8 18,-8 6-118,4-3 9,-1 1 0,1-1 0,0 2 0,0-1 0,0 1 1,0 0-1,0 1 0,1 0 0,-1 0 0,1 1 0,-1 0 0,1 1-24,2-1 60,0 2-1,0-1 0,0 1 0,-1 1 0,1 0 0,-1 0 0,3 2-59,-10-3 10,0 0 0,-1 0-1,1 1 1,0-1-1,-1 1 1,0 0-1,1-1 1,-1 1-1,0 0 1,0 0-1,0 1 1,0-1 0,0 0-1,-1 1 1,1-1-1,-1 1 1,1-1-1,-1 1 1,0 0-1,0-1 1,0 1 0,0 0-1,-1 0 1,1 0-1,-1 0 1,0 0-1,0 0 1,0 0-1,0 0-9,0 3 32,0 0 0,0 0 0,-1 1-1,0-1 1,-1 0 0,1 0 0,-1 0-1,0 0 1,-1-1 0,1 1 0,-1-1-1,0 1 1,0-1 0,-1 0 0,0 0 0,0 0-1,0-1 1,0 1 0,-1-1 0,0 0-1,0 0-31,-157 127 745,127-104-433,34-26-306,0-1-1,0 1 1,0-1 0,1 1 0,-1-1 0,0 1-1,0 0 1,1-1 0,-1 1 0,0 0 0,1 0 0,-1-1-1,1 1 1,-1 0 0,1 0 0,0 0 0,-1 0-1,1 0 1,0 0 0,-1 0 0,1 0 0,0-1 0,0 1-1,0 0 1,0 0 0,0 1-6,1-1 2,-1 1 0,1-1 0,0 0 0,-1 0 0,1 0 0,0 0 0,0 0 0,0 0 0,0-1 0,0 1-1,0 0 1,0 0 0,0-1 0,0 1 0,1-1 0,-1 1 0,1 0-2,9 3 21,0-1-1,0 0 0,1-1 0,3 1-20,-9-2 58,71 10 444,3-3-502,20 3 645,-79-7-442,10 1-3095,-30-5-2775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26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10389,'0'0'400,"0"0"-336,0 0 64,163 126 80,-115-90 0,2-4-96,2-7-112,1-10 16,-3-3-16,-40-12-336,-7 0-3826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26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109 134 8292,'0'0'2113,"0"0"-368,0 0-609,0 0-191,0 0-497,0 0-448,-108 9-64,140-9-48,19-21 112,14-15-64,7-11-1041,-41 24-2945,-11 8-2577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14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7812,'0'0'3121,"0"0"-1856,0 0 143,0 0-367,0 0-465,0 0-128,-105 135-432,95-83 320,7-7-48,3-6-288,0-14 0,15-5-64,18-11-80,9-9-240,8 0-1233,-27-7-2128,0-13-1522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26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0 440 9092,'0'0'62,"0"0"100,20-21-47,9-12-91,82-84 64,-101 106-81,1 1 1,1 0-1,3-1-7,-12 8 0,1 1-1,0 0 1,0 0-1,0 0 1,0 0-1,0 1 1,0 0-1,0 0 1,1 0-1,-1 0 1,0 1-1,4-1 1,-7 1 5,0 0 0,0 1 0,-1-1 0,1 0 1,-1 0-1,1 1 0,0-1 0,-1 0 0,1 1 0,-1-1 0,1 1 0,0-1 1,-1 0-1,1 1 0,-1-1 0,0 1 0,1 0 0,-1-1 0,1 1 0,-1-1 0,0 1 1,1 0-1,-1-1 0,0 1 0,0 0 0,0-1 0,1 1 0,-1 0 0,0-1 0,0 1 1,0 0-1,0 0-5,1 28 324,-2-22-212,-1 47 516,1-33-565,0 0 0,1 0 1,2 0-1,0 0 1,1 4-64,2-19-1364,2-5-3830</inkml:trace>
  <inkml:trace contextRef="#ctx0" brushRef="#br0" timeOffset="1">905 70 624,'0'0'12630,"0"0"-12390,0 0-224,0 0-16,0 0 32,148-51 0,-98 42 0,3 2-32,-13 5-896,-10 2-3858,-30 0-1185,0 0 3922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27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1 144,'0'0'10629,"0"0"-9765,0 0-864,0 0-176,0 0 48,0 0 80,113 70-1761,-76-88-6034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27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82 832,'0'0'5966,"0"0"-3899,0 0-850,0 0-43,0 0-523,-6-6-323,-16-16-291,22 22-39,0-1 0,-1 1 0,1-1 0,0 1 0,0-1 1,-1 1-1,1-1 0,0 1 0,0-1 0,0 0 0,0 1 0,0-1 0,0 1 0,0-1 0,0 1 0,0-1 0,0 0 0,0 1 0,0-1 0,0 1 0,0-1 0,0 1 0,1-1 0,-1 1 0,0-1 0,0 1 0,1-1 0,-1 1 0,0-1 0,1 1 0,-1-1 0,0 1 1,1 0-1,-1-1 0,1 1 0,-1 0 0,1-1 0,-1 1 0,1 0 0,-1-1 0,1 1 0,-1 0 0,1 0 0,-1 0 0,1-1 0,-1 1 0,1 0 0,-1 0 0,1 0 0,0 0 0,-1 0 2,3-1-4,11-5 15,0 1 0,0 0 0,0 1 0,1 0 0,-1 1 0,1 1 0,0 0 0,0 1 0,14 1-11,-29 1-2,1-1 1,0 0-1,-1 1 0,1-1 0,0 1 1,-1-1-1,1 1 0,0-1 0,-1 1 1,1-1-1,-1 1 0,1 0 1,-1-1-1,0 1 0,1 0 0,-1-1 1,1 1-1,-1 0 0,0 0 1,0-1-1,1 1 0,-1 0 0,0 0 1,0 0-1,0-1 0,0 1 1,0 0-1,0 0 0,0 0 0,0 0 2,-1 35-190,1-25 219,-1-8-39,1 1 0,0-1 0,0 0 0,0 1 0,0-1 0,0 1 0,1-1 1,0 0-1,-1 1 0,1-1 0,0 0 0,1 0 0,-1 0 0,0 0 1,1 0-1,0 0 0,0 0 0,0 0 0,0 0 0,0-1 0,0 1 1,1-1-1,1 1 10,4 4-14,-1-1 1,1 1-1,-1 0 1,-1 1-1,4 3 14,-8-7 46,1 1 1,-1-1-1,-1 0 0,1 1 0,0-1 1,-1 1-1,0-1 0,0 1 0,0 0 1,-1 0-1,0-1 0,0 1 0,0 0-46,0 2 134,-1 0-1,0 0 1,0-1 0,-1 1-1,0 0 1,0-1-1,-1 1 1,0-1-1,0 1 1,0-1-1,-1 0 1,-2 4-134,-11 11 199,0 0 1,-15 14-200,-1 0 53,-38 44-507,54-66-3294,2-7-6465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27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11925,'0'0'2306,"0"0"-1762,0 0-544,0 0-96,0 0 96,0 0 160,0 0-80,86 101-16,-54-67-32,-7-3-32,-7-1-736,-13-3-3170,-5-2 48,0-5-400,-25-7 2417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28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0 287 8084,'0'0'2705,"0"0"-656,0 0-817,0 0-815,0 0-417,5-131 48,61 86-16,9 2-32,5 7 0,0 9-657,-55 27-3873,-7 0-2033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29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8260,'0'0'1195,"0"0"-643,0 0-157,0 0-259,0 0-109,7-5-14,-2 2-10,0 0 0,0 1 1,0-1-1,0 1 0,1 0 0,-1 0 0,0 1 0,1-1 0,0 1 0,-1 0 0,1 1 1,5 0-4,-10 0 5,0 0 0,1 0 1,-1 1-1,0-1 1,0 1-1,0-1 1,0 1-1,0-1 1,0 1-1,0 0 1,0 0-1,0-1 1,0 1-1,-1 0 1,1 0-1,0 0 0,0 0 1,-1 0-1,1 0 1,-1 0-1,1 0 1,-1 0-1,1 0 1,-1 0-1,1 0 1,-1 0-1,0 1 1,0-1-1,0 0 0,0 0 1,0 0-1,0 1-5,2 49 218,-2-38-106,0-3-71,0 1-2,0 1 1,0-1-1,-1 1 0,0-1 0,-1 0 1,0 0-1,-1 0 0,0 0 1,-3 6-40,2-8 27,-1-1 169,1 0-1,0 1 1,1 0-1,0 0 1,0 0-1,1 0 1,0 0 0,1 0-1,-1 5-195,2-13 1,1 0-1,-1 1 0,0-1 1,0 0-1,1 1 1,-1-1-1,0 0 0,1 0 1,-1 0-1,1 1 1,0-1-1,-1 0 0,1 0 1,0 0-1,0 0 1,0 0-1,0 0 1,0 0-1,0-1 0,0 1 1,0 0-1,0 0 1,0-1-1,0 1 0,0 0 1,1-1-1,-1 0 1,0 1-1,1-1 0,5 2-15,0 0 1,1-1-1,-1 0 0,7 0 15,-13-1-1,17 1-173,0 0 1,-1-2-1,1 0 1,-1-1-1,1 0 0,-1-2 1,0 0-1,0-1 0,0-1 1,-1 0-1,1-1 0,2-3 174,66-37-4819,-3-3-1,8-11 4820,-60 37-1152,-17 7 773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29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10293,'0'0'3457,"0"0"-2896,0 0-545,0 0 32,0 0 32,0 0-64,115-11 32,-67 11-32,-5 0 80,-8 0-96,-15 6-1169,-15 17-3681,-5-10-288,0 3 2528</inkml:trace>
  <inkml:trace contextRef="#ctx0" brushRef="#br0" timeOffset="1">28 278 10821,'0'0'1953,"0"0"-1297,0 0-384,0 0-272,0 0-208,0 0 208,92 20 64,-16-20-64,1-22-1136,-9-5-3939,-51 15-1376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30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1 181 1553,'0'0'9201,"0"0"-6730,0 0-2509,13-16 196,-3 5-146,16-19-74,1 2 0,1 1 0,26-20 62,-52 47-42,23-16-468,-25 15 477,1 1 0,0-1-1,0 0 1,0 1 0,0 0 0,0-1 0,0 1 0,0 0-1,0-1 1,0 1 0,0 0 0,0 0 0,0 0 0,0 0-1,1 0 1,-1 0 0,0 0 0,0 0 0,0 0 0,0 1-1,0-1 1,0 0 0,1 1 33,-2 5-29,-5 225 858,5-231-858,0 1-1,0-1 0,0 1 1,0 0-1,0-1 0,0 1 1,0-1-1,0 1 0,0-1 1,1 1-1,-1-1 0,0 1 0,0-1 1,1 1-1,-1-1 0,0 1 1,0-1-1,1 1 0,-1-1 1,1 1-1,-1-1 0,0 0 1,1 1-1,-1-1 0,1 1 0,-1-1 1,1 0-1,-1 0 0,1 1 1,-1-1-1,1 0 30,1 0-220,-1 1-1,1-1 1,-1 0 0,1 0-1,-1 0 1,1-1-1,0 1 1,-1 0 0,1-1-1,-1 1 1,1 0 0,-1-1 220,4-1-669,-1 0 1,0 0 0,0 0 0,0 0-1,0-1 1,0 1 0,0-1 0,1-2 668,17-26-1645,-18 24 1559,0 1 0,0 0-1,0 0 1,1 1-1,0-1 1,0 1 0,3-2 86,-8 7 188,1-1 0,0 1 0,-1 0 1,1 0-1,0 0 0,0 0 0,-1 0 0,1 0 1,0 0-1,0 0 0,0 0 0,-1 0 0,1 0 1,0 0-1,-1 1 0,1-1 0,0 0 0,0 1 1,-1-1-1,1 0 0,0 1 0,-1-1 0,1 1 1,-1-1-1,1 1 0,-1-1 0,1 1 0,-1-1 1,1 1-1,-1-1 0,1 1 0,-1 0 1,1-1-1,-1 1-188,19 29-112,-14-22 857,2 3-552,1 0 1,0-1-1,0 0 0,1 0 0,1-1 0,0 0 0,3 1-193,-7-5 49,0-1 0,0-1-1,1 0 1,0 1 0,-1-2-1,1 1 1,0-1 0,0 0-1,1-1 1,-1 1 0,0-2-1,1 1 1,4-1-49,-6 1 70,-1-1 0,1 0 0,0-1 0,0 0 0,0 1 0,-1-2 0,1 1 0,0-1 0,3-1-70,-6 1 70,-1 1-1,0-1 1,0 0 0,0 0 0,0 0-1,0 0 1,0 0 0,0 0-1,-1 0 1,1-1 0,-1 1 0,0-1-1,0 1 1,0-1 0,0 1 0,0-1-1,0 0 1,-1 1 0,1-1 0,-1 0-1,1-2-69,0-2 192,-1 1-1,1-1 0,-1 0 1,0 1-1,-1-1 0,1 0 1,-1 1-1,-1-1 0,1 1 1,-1-1-1,0 1 0,-1 0 1,1 0-1,-1 0 0,-1 0 0,-1-3-191,-1 1 79,0 1-1,-1 0 1,0 0-1,-1 0 1,1 1-1,-1 0 1,0 0-1,-1 1 1,1 0-1,-1 1 1,-1 0-79,1-1-177,-1 1 0,0 1-1,0 0 1,0 0 0,0 1 0,-1 0 0,1 1 0,-1 0 0,1 0-1,-4 2 178,-6-1-4724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31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34 2657,'0'0'1676,"0"0"-1159,0 0-178,0 0 269,0 0 297,0 0 215,4-2 57,9-7 165,-13 8-1294,0 1 1,0 0-1,0 0 1,0 0-1,1-1 1,-1 1-1,0 0 1,0 0-1,0-1 1,0 1-1,0 0 1,0 0-1,0-1 1,0 1-1,0 0 1,0 0-1,0-1 1,0 1-1,0 0 1,-1 0-1,1-1 1,0 1-1,0 0 1,0 0-1,0-1 1,0 1-1,0 0 1,-1 0-1,1 0 1,0-1-1,0 1 1,0 0-1,0 0 1,-1 0-1,1 0 1,0-1-1,0 1 1,-1 0-1,1 0 1,0 0-1,0 0 1,0 0-1,-1 0 1,1 0-1,0 0 1,0 0-1,-1 0 1,1 0-1,0 0 1,0 0-1,-1 0 1,1 0-1,0 0-48,-16-4 111,16 4-15,-21-4 202,0 1 0,0 1 0,0 1 1,-5 1-299,26 7-446,7 162-3033,-6-166 3324,-1-1 0,0 0 0,0 1 0,1-1 0,0 0 0,-1 1 0,1-1 0,0 0-1,0 0 1,0 0 0,0 0 0,1 0 0,-1 0 0,0 0 0,1 0 0,1 0 155,32 28-1239,-30-27 1152,0 0 0,0 1 0,0-1 0,-1 1 0,1 0 0,-1 1 0,0-1 0,0 1 0,-1-1 0,0 1 0,3 4 87,-2 6 24,-1 0 0,0-1 1,-1 1-1,-1 0 0,0 0 0,-1 1 0,0-1 0,-2 3-24,1 27 296,-1-7 474,-2 1 1,-2-1-1,-7 27-770,-2 10 893,13-65-670,1 1 0,0 0 0,0 0 0,1-1 0,1 1 0,0 7-223,0-14 19,0 0 1,0 0-1,0 0 1,0 0-1,1 0 1,0 0-1,0 0 1,0-1-1,0 1 1,0-1-1,1 1 1,-1-1-1,1 0 1,0 0-1,0 0 0,0 0 1,1-1-1,-1 1-19,1 0-78,-1-1-36,-1 0 0,1 0 1,0-1-1,0 1 0,0-1 1,0 1-1,0-1 0,0 0 1,0 0-1,1 0 0,-1 0 1,0-1-1,1 0 0,1 1 114,12-1-4970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3:32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6835,'0'0'499,"0"0"-350,0 0 121,0 0 416,0 0-257,0 0-325,1-2 7755,2 2-8664,113 0 829,-114 0-24,0 1 0,-1-1-1,1 1 1,0-1 0,-1 1 0,1 0 0,0 0-1,-1 0 1,1 0 0,-1 0 0,1 0 0,-1 0-1,0 0 1,1 1 0,-1-1 0,0 0 0,0 1-1,0-1 1,0 1 0,0-1 0,0 1 0,0 0-1,0 1 1,17 46 31,-14-38-22,2 13-367,-2 0-1,0 1 1,-1-1 0,-2 1 0,0-1 0,-2 12 358,1-8-4,3 42-529,10 55 533,0 8-41,-12-121-1,0 35 550,-1-44-436,0 0 0,-1-1 0,1 1 0,-1-1 0,1 0 0,-1 1-1,0-1 1,0 0 0,0 1 0,0-1 0,0 0 0,-1 0 0,1 0 0,-1 0 0,0 0 0,1 0-72,-44 36 512,-31 31-147,67-61-519,2 1 0,-1 0 0,1 1 0,1 0 1,-1 0-1,2 0 0,-2 4 154,3-5-3378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14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7219,'0'0'2369,"0"0"-2112,0 0 239,0 0 160,0 0 336,0 0-543,-5 144-289,5-81-112,0 2 16,0-1-48,0-10-16,3-9-128,12-9-1745,-8-36-1617,1 0-1792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04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6275,'0'0'2065,"0"0"-2065,0 0 32,0 0-16,0 0 160,161 21 432,-101-17 273,8 1-369,2-3-240,0-2-112,-12 2-32,-8-2-96,-15 0-16,-10 0 80,-2 0-64,-23 0-32,0 0-3425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24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154 178 1777,'0'0'1667,"0"0"-1123,0 0-450,0 0-46,0 0-3,0 0-10,0 0-6,0 0 25,0 0 210,7 1 358,-3 0 464,-5 0 5113,-159-8-4190,159 7-1966,1 0-30,-2 0-18,2 0 18,0 0 17,0 0 2,0 0 10,0 0 54,0 0 62,0 0 34,0 0-43,0 0-85,0 0-29,0 0-6,0 0-10,0-1 0,0 0 7,0 1-7,0 0-3,0 0-5,0 0-27,51-10-139,127-11 171,73-23-16,50-7 32,-242 46-22,0 3 1,32 4-11,-1 0 8,1-2-5,247 7-6,-189 0 22,108-10-19,-96-7-1,126-2 95,330 12 85,-578-2-169,0-2 1,4-1-11,39-5 11,181-1 32,299 11 981,-555 1-1057,0 0-1,0 0 1,-1 1-1,1 0 0,0 0 1,0 1-1,-1 0 1,0 0-1,1 0 1,-1 1-1,0 0 0,4 4 34,-2 2-2441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25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8836,'0'0'720,"0"0"-103,0 0-548,0 0 379,29 8 462,-1 1-707,0 0-35,1 0 0,0-3 0,0 0 0,0-2 0,23 1-168,522-3 1897,-271-25-1358,-149 8-502,99-10 28,129-9 41,554 16 337,-902 18-440,7-1 26,0-3 1,3-2-30,-4 1 28,1 1-1,3 2-27,67 0 18,117 4 55,-110 6 311,122 4 601,-147-12-589,-52 0-3057,-50 0-4169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29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1 277 3906,'0'0'4959,"14"-23"-3862,1 0-1075,3-8-21,2 1 0,1 1 0,2 1 1,1 0-2,-23 27-13,14-15-189,1 0 1,12-8 201,-25 21-107,1 0 1,0 0 0,0 1-1,0-1 1,0 1-1,0 0 1,0 0 0,1 1-1,-1-1 1,0 1 0,1 0-1,0 0 1,-1 0-1,1 1 1,3-1 106,-8 1-15,0 0 0,1 0 0,-1 0 0,0 1 0,1-1-1,-1 0 1,0 0 0,0 0 0,1 0 0,-1 0 0,0 0 0,0 1 0,1-1 0,-1 0 0,0 0-1,0 0 1,1 1 0,-1-1 0,0 0 0,0 0 0,0 0 0,0 1 0,1-1 0,-1 0 0,0 1-1,0-1 1,0 0 0,0 0 0,0 1 0,0-1 0,0 0 0,0 1 0,0-1 0,0 0 0,0 1 0,0-1-1,0 0 1,0 0 0,0 1 0,0-1 0,0 0 15,1 15-2,-1-1 0,0 1 0,-1-1 0,-1 1 0,0-1-1,-1 0 1,0 0 0,-4 7 2,-9 25 137,-22 39-137,-6 18 131,40-94-121,1 0 0,0 1 1,1-1-1,0 1 0,1 0 1,0-1-1,0 3-10,1-12-37,0 1-1,0-1 1,0 1 0,0-1 0,-1 1-1,1-1 1,0 1 0,1-1 0,-1 1-1,0-1 1,0 1 0,0-1 0,0 1 0,0-1-1,0 1 1,1-1 0,-1 1 0,0-1-1,0 1 1,1-1 0,-1 1 0,0-1-1,1 0 1,-1 1 0,0-1 0,1 1-1,-1-1 1,1 0 0,-1 1 0,1-1 0,-1 0-1,0 0 1,1 0 0,-1 1 0,1-1-1,-1 0 1,1 0 0,-1 0 0,1 0-1,0 0 1,-1 0 0,1 0 0,-1 0-1,1 0 1,-1 0 0,1 0 0,-1 0 0,1 0-1,-1 0 1,1 0 0,-1-1 0,1 1-1,-1 0 38,3 0-398,17-4-3518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29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6 225 4962,'0'0'1228,"-1"23"-385,-3 124 442,4-146-1277,0 1 0,0-1 0,1 1 0,-1-1-1,0 0 1,1 1 0,-1-1 0,1 1 0,0-1 0,-1 0-1,1 1 1,0-1 0,0 0 0,0 0 0,0 0-1,0 0 1,0 1 0,0-1 0,0 0 0,0-1-1,0 1 1,1 0 0,-1 0 0,0-1 0,1 1-1,-1 0 1,0-1 0,1 1 0,-1-1 0,1 0-1,-1 1 1,1-1 0,-1 0 0,1 0 0,-1 0-1,1 0 1,-1 0 0,1-1 0,0 1-8,4 0 21,1-1-1,0 0 1,0 0 0,-1 0-1,1-1 1,0 0 0,-1-1 0,0 1-1,1-2-20,4-3 61,0 0-1,0-1 1,-1 0 0,0-1-1,0 0 1,-1-1-1,-1 1 1,1-2-1,-2 0 1,1 0-1,2-5-60,-3 3 313,0-1 0,-1 1 0,0-1-1,-1 0 1,-1-1 0,0 1 0,-1-1 0,0 0-1,-1 1 1,-1-3-313,0 7 360,-1 0 0,-1 0 1,1 0-1,-2 0 0,0-4-360,1 11 80,0 0 0,0 0 0,0 0 1,-1 0-1,1 0 0,-1 0 0,0 1 0,1-1 1,-1 1-1,0-1 0,-1 1 0,1 0 0,0-1 1,-1 1-1,1 0 0,-1 1 0,-2-3-80,-3 0 123,-1 1 0,1-1 0,0 1 0,-1 0 0,0 1 0,-1 0-123,6 1 3,-1 0 1,0 0 0,0 1 0,0 0 0,0 0-1,0 0 1,0 0 0,0 1 0,0 0-1,0 0 1,-3 1-4,7-2-32,0 1-1,0 0 1,1-1-1,-1 1 1,0 0-1,0-1 0,0 1 1,1 0-1,-1 0 1,0 0-1,1 0 1,-1 0-1,1-1 1,-1 1-1,1 0 1,-1 0-1,1 1 0,0-1 1,0 0-1,-1 0 1,1 1 32,-1 23-1124,1-19 485,0 24-3681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30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11749,'0'0'1089,"0"0"-465,0 0-368,0 0-160,0 0-96,0 0 0,-35 0-272,35 0-4770,5 0-16,-2 0 1616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38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1 144,'0'0'0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6:40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575 26 192,'0'0'56,"0"0"-53,0 0-86,0 0 16,-6-5 30,2 3 34,-1-1 0,0 0 0,0 1 1,0 0-1,0 0 0,0 1 0,0-1 0,-1 1 0,1 0 0,0 0 0,-1 1 1,1 0-1,-1 0 3,-7-1 84,0 2-1,0 0 1,-1 0 0,1 1 0,0 1 0,0 0 0,-2 1-84,-161 63 987,90-28-467,14-6 1049,23-16 3148,49-16-4710,0-1 0,-1 0 0,1 0 0,-1 0-1,1 0 1,0 1 0,-1-1 0,1 0 0,0 0 0,0 1 0,-1-1 0,1 0 0,0 1 0,0-1 0,-1 0 0,1 1 0,0-1 0,0 0 0,0 1 0,-1-1 0,1 0 0,0 1 0,0-1 0,0 1 0,0-1 0,0 0 0,0 1 0,0-1 0,0 1 0,0-1 0,0 0 0,0 1 0,0-1 0,0 0 0,0 1 0,0-1 0,1 1 0,-1-1 0,0 0 0,0 1 0,0-1 0,0 0 0,1 1 0,-1-1 0,0 0 0,1 1 0,-1-1 0,0 0 0,0 0 0,1 1 0,-1-1 0,0 0 0,1 0-7,11 8 17,-1-1-1,1 0 0,1-1 0,0 0 1,-1-1-1,2 0 0,0-1-16,1 1 62,40 12 201,0-2-1,1-3 0,53 5-262,175 5 729,-144-14-401,605 24 1214,36-28-648,-572-13-787,-74 2-12,-46 0 53,71-16-148,29-3 114,-83 13-23,51-16-91,-115 18 18,0-2 0,-1-1 0,0-2-18,-6 1 49,0 3 0,0 1 0,1 1 0,16-1-49,237-19 48,-213 25-24,0 3-1,5 4-23,9-1 23,-25 1 313,20 6-336,-19-2 920,20-2-920,7-4 1182,-92 0-1104,12 1 57,-5-4-7364,-7-6 228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03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1168 141 6659,'0'0'718,"0"0"-107,-29-14 82,-93-41 4,89 41-292,-1 2 0,0 1 0,0 2 0,-1 1 0,0 2 0,-2 1-405,-37 0 542,-1 3 0,-1 4-542,-15-1 167,86-1-163,-11-1-5,-1 1-1,1 0 1,0 2 0,0-1-1,0 2 1,0 0 0,0 1 0,0 1-1,-9 4 2,9-1-13,0 1 0,1 1-1,1 0 1,-1 1 0,2 0-1,0 1 1,0 0 0,-10 15 13,7-8-3,2 2 1,1 0 0,0 0-1,2 1 1,0 0 0,-1 7 2,0 7 3,0 1 0,3 0 0,1 1 0,2 0 0,1 0 0,2 1 0,2-1 0,2 15-3,1-38-9,0 0 1,1 0-1,0 0 0,1-1 0,1 1 0,1-1 0,0 0 0,0-1 0,2 1 0,-1-1 1,2-1-1,0 1 0,0-2 0,1 1 0,0-1 0,1-1 0,1 1 0,0-1 9,12 9-58,1-1 0,1-2 0,0 0 0,1-2 0,1-1 0,0 0 0,1-3 0,17 5 58,-14-7-112,1-2 1,0-1-1,1-1 0,-1-2 0,1-1 1,-1-2-1,0-1 0,7-3 112,-24 3-71,0-2-1,0 0 1,0-1-1,0-1 1,-1 0 0,0-1-1,0-1 1,1-1 71,6-5-63,-1-1 0,0-1 0,-1-1-1,-1-1 1,0-1 63,12-15-61,-2-1 0,-2-2 0,-1 0 0,-2-2 0,15-33 61,-25 43-8,-1-1-1,-2 0 1,0-1 0,0-12 8,-6 25 23,-2-1-1,-1 1 0,0-1 1,-1 1-1,-1-1 1,-1 1-1,0-1 0,-2-4-22,1 17 77,1 1-1,-1 0 1,0 0-1,0 0 0,-1 0 1,0 0-1,0 0 1,0 1-1,0-1 1,0 1-1,-1 0 0,0 0 1,0 0-1,0 1 1,-2-1-77,-13-11 501,-1 2-1,-1 0 1,0 1-501,-24-14 329,44 25-216,-1 0 0,1 0 0,-1 1 0,1-1-1,-1 0 1,1 1 0,-1-1 0,1 1 0,-1 0 0,0-1 0,1 1 0,-1 0 0,1 0 0,-1 0 0,0 0-113,-9 0 243,10-2 67,-3-1 113,2 3-8074,6-2 4001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06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6035,'0'0'1200,"0"0"-890,-1 1-214,15 0 253,-7-3-4764,-4 0 1864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15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39 320,'0'0'7500,"0"0"-4672,0 0-1548,-22 4-218,-65 14-142,84-17-888,1 0-1,-1 0 0,0 0 0,1 0 0,0 0 0,-1 0 0,1 1 1,0-1-1,0 1 0,0 0 0,0 0 0,0 0 0,0 0 0,0 0 1,0 0-1,1 0 0,-1 0 0,1 1 0,0-1 0,0 1 0,0-1 1,0 1-1,0-1 0,0 1 0,1 0 0,-1-1 0,1 1 0,0 0 1,0-1-1,0 1 0,0 0 0,0-1 0,1 4-31,-1 3 53,-1 0-40,1-1-1,0 1 1,1-1-1,0 0 1,0 1 0,0-1-1,1 0 1,3 7-13,-3-10-1,1-1 0,-1 1 0,1-1 1,0 0-1,0 0 0,0 0 0,1-1 0,-1 1 0,1-1 0,0 0 0,0 0 1,0 0-1,0 0 0,1-1 0,1 2 1,2-1-68,0 1 0,0-1 0,0-1 0,0 1 0,1-2 0,-1 1 0,1-1 0,-1 0 0,1-1 0,-1 1 0,1-2 0,0 1 0,-1-2-1,0 1 1,4-2 68,0 0-419,-1 0-1,0-1 0,-1 0 0,1-1 0,-1 0 1,0-1-1,0 0 0,0-1 0,-1 0 1,7-7 419,5-6-1222,-2-1 0,-1-1 1,0-1-1,-2 0 1,0-1-1,-2-1 1,5-11 1221,-8-2-1310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12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 5587,'0'0'0,"0"0"-32,0 0 16,173-48-81,-153 35-815,0 2-2081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13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7411,'0'0'942,"0"0"-646,0 0 59,26 9-107,88 31-120,-92-33-110,3 1 6,0 1 0,-1 1-1,0 1 1,0 1-1,18 13-23,-38-22 29,-1-1 0,0 1 0,0 0 0,0 0-1,-1 0 1,1 0 0,-1 0 0,1 0 0,-1 1-1,0-1 1,0 1 0,-1 0 0,1-1 0,-1 1-1,0 0 1,0 0 0,0 0 0,0 0 0,-1 0-1,1 0 1,-1 0 0,0 3-29,-1-2 110,1 0 0,-1 1 0,0-1 0,0 0 0,-1 0 0,0 0 0,0 0 0,0 0 0,0 0 0,-1-1 0,1 1 0,-1-1 0,-1 0 0,1 1-1,0-2 1,-5 5-110,-38 30 803,-2-2 0,-10 3-803,47-32 22,4 3-11,7-9-137,0-1 1,0 0-1,0 0 0,0 0 1,0 1-1,0-1 1,0 0-1,0 0 1,0 0-1,0 1 1,0-1-1,0 0 0,0 0 1,0 0-1,0 1 1,0-1-1,0 0 1,0 0-1,0 0 1,0 1-1,0-1 0,0 0 1,0 0-1,0 0 1,1 1-1,-1-1 1,0 0-1,0 0 1,0 0-1,0 0 0,0 0 1,1 1-1,-1-1 1,0 0-1,0 0 1,0 0-1,1 0 1,-1 0-1,0 0 0,0 0 1,0 0-1,1 0 1,-1 0-1,0 0 1,0 1-1,0-1 1,1 0-1,-1-1 0,0 1 126,13 0-6835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15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1 9316,'0'0'472,"-19"26"1,-61 90 263,70-99-640,1 2 1,0-1-1,1 1 0,1 1 1,1-1-1,1 1 1,1 0-1,0 0 0,1 0 1,1 20-97,1-24 71,0-11-46,-3 33 112,1 0 0,2 0 1,2 0-1,4 27-137,-4-59 0,1 1 0,0 0 0,0-1 1,0 1-1,1-1 0,0 1 0,0-1 1,0 0-1,1 0 0,0-1 0,0 1 1,1-1-1,0 0 0,4 4 0,-1-3-7,-1 0 0,2-1 0,-1 1-1,1-2 1,-1 1 0,1-1 0,0 0 0,1-1 0,-1 0-1,2-1 8,3 1-243,0 0-1,-1-1 0,1-1 0,0-1 0,0 0 1,0 0-1,0-2 0,0 1 0,0-2 0,0 0 1,-1-1-1,1 0 0,-1-1 0,12-6 244,-18 8-268,-1 0-1,1-1 1,-1 1 0,0-2-1,0 1 1,0-1-1,0 0 1,-1 0 0,0 0-1,0-1 1,0 0 0,-1 0-1,0 0 1,0 0-1,2-5 269,7-25-3433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15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3922,'0'0'1942,"0"0"-821,0 0-500,-14 26-125,-39 86-23,50-105-427,0-1 1,1 1-1,0 0 1,0 1-1,1-1 1,0 0-1,0 0 1,1 1-1,0-1 1,0 0-1,0 2-46,1 10 108,-1-16-103,0 0 1,0 0 0,0-1 0,1 1 0,-1 0 0,1 0 0,-1-1 0,1 1 0,0 0 0,0-1 0,0 1 0,0-1 0,1 1 0,-1-1 0,1 1-1,-1-1 1,1 0 0,0 0 0,0 0 0,0 0 0,0 0 0,0 0 0,0-1 0,0 1 0,1-1 0,-1 1 0,1-1 0,2 1-6,4 1-19,1-1 0,0 0 0,0 0 1,0-1-1,0 0 0,0-1 0,4 0 19,-9-1-23,-1 1 0,1 0 0,-1-1-1,0 0 1,0 0 0,1-1 0,-1 1 0,0-1-1,0 0 1,0 0 0,0 0 0,-1 0 0,1-1-1,0 0 1,-1 1 0,0-1 0,0-1 0,0 1 0,0 0-1,0-1 1,-1 1 0,1-1 0,-1 0 0,0 0-1,0 0 1,0 0 0,0-3 23,2-3-12,-1-1-1,0 1 1,-1-1-1,0 0 1,-1 1-1,0-1 1,-1 0 0,0 0-1,-1 0 1,0 1-1,-1-4 13,1 10 109,0 0 0,-1 0-1,1 1 1,-1-1 0,0 1-1,0-1 1,0 1 0,-1 0 0,1 0-1,-2-2-108,1 2 245,0 0-1,1-1 0,-1 1 0,1-1 1,0 0-1,0 0 0,0 1 1,0-3-245,2 6-1,0-1 0,0 1 0,-1 0 0,1 0 1,0-1-1,0 1 0,0 0 0,0 0 0,0-1 1,0 1-1,0 0 0,0 0 0,1-1 0,-1 1 0,0 0 1,0 0-1,0 0 0,0-1 0,0 1 0,0 0 1,0 0-1,0-1 0,1 1 0,-1 0 0,0 0 1,0 0-1,0-1 0,1 1 0,-1 0 0,0 0 1,0 0-1,0 0 0,1 0 0,-1 0 0,0-1 0,0 1 1,1 0-1,-1 0 0,0 0 0,0 0 0,1 0 1,-1 0-1,0 0 0,0 0 1,15 0-72,-9 0 97,-1 0 7,0 0 1,0 0-1,1 1 0,-1-1 1,0 1-1,0 0 0,0 1 1,0-1-1,0 1 1,0 0-1,0 0 0,0 1 1,-1-1-1,1 1 0,-1 0 1,0 0-1,0 0 0,0 1 1,0 0-1,-1 0 1,1 0-1,-1 0 0,0 0-32,7 11 52,0 0-1,-2 1 0,0-1 0,0 2 1,3 13-52,7 15 98,-17-44-127,-1 0-1,0 1 1,1-1-1,-1 0 1,1 0 0,0 0-1,-1 0 1,1 0-1,0 0 1,-1 0 0,1 0-1,0-1 1,0 1-1,0 0 1,0 0 0,0-1-1,0 1 1,0 0-1,0-1 1,0 1 0,0-1-1,0 0 1,2 1 29,-2-1-111,0 0-1,0 0 1,1-1-1,-1 1 1,0 0 0,0-1-1,0 1 1,1-1 0,-1 1-1,0-1 1,0 0 0,0 1-1,0-1 1,0 0 0,0 0-1,0 0 1,0 0 0,0 0 111,5-6-297,-1 0 0,0-1 0,0 1 0,0-1 0,0-3 297,7-17-80,11-22 18,-21 47 61,0 0-1,0-1 0,0 1 0,0 0 0,1 0 0,-1 1 0,1-1 0,0 0 1,0 1-1,0 0 0,2-2 2,-4 3-4,0 1 1,0 0 0,0-1-1,-1 1 1,1 0 0,0-1-1,0 1 1,0 0 0,0 0-1,0 0 1,0 0 0,-1 0-1,1 0 1,0 0-1,0 0 1,0 0 0,0 0-1,0 0 1,0 0 0,0 1-1,-1-1 1,1 0 0,0 1-1,0-1 1,0 1 3,0 0 19,1 0-1,-1 1 1,0-1-1,0 0 1,1 1 0,-1-1-1,0 1 1,0 0-1,-1-1 1,1 1 0,0 0-1,0 0-18,2 9 170,0 0-1,0 0 0,-1 0 1,-1 3-170,1-3 98,3 20 107,9 48 74,-12-73-276,-1 0 0,1 0 0,0 0 0,1-1 0,0 1 0,0 0 0,0-1 1,0 0-1,1 0 0,2 3-3,3-4-627,-4-4-1697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16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7 6819,'0'0'1049,"0"0"-204,-21-1 214,-72-4-154,88 4-788,-1 1 0,1 0-1,-1 0 1,0 1 0,1 0 0,-1 0 0,1 0-1,0 1 1,-3 0-117,5 0 123,-1 0-1,1 1 1,0-1-1,-1 1 1,1-1-1,0 1 1,0 0 0,-1 3-123,4-6 6,-2 2 20,1 0 0,-1 0 0,1 1 0,0-1 0,0 0 0,0 1 0,1-1 0,-1 1 0,0-1 0,1 1 0,-1-1 0,1 1 0,0-1 0,0 1 0,0-1 0,0 1 0,1-1 0,0 3-26,-1-1 12,1 0 0,0 0 0,0 1 0,1-1 0,-1 0 0,1 0-1,0 0 1,0 0 0,0-1 0,1 2-12,25 27 35,-21-25-29,0 0 0,-1 0 0,0 0-1,-1 1 1,1 0 0,-1 0 0,-1 0 0,0 1 0,0 0 0,0-1 0,-1 1 0,0 1 0,0 6-6,-1-5 21,-1 0-1,-1 0 0,0 0 1,0 0-1,-1-1 1,0 2-21,0-9 3,0 0 1,1 0 0,-1 0-1,0 0 1,0-1-1,0 1 1,-1 0 0,1 0-1,-1-1 1,0 1-1,1-1 1,-1 0 0,0 1-1,0-1 1,-1 0-1,1 0 1,0 0 0,-1 0-1,1-1 1,-1 1-1,0-1 1,1 1 0,-1-1-4,3-1-64,-1 0 1,1 0-1,0 0 1,-1 0-1,1 0 1,0 1 0,0-1-1,-1 0 1,1 0-1,0 0 1,-1 0-1,1 0 1,0-1-1,0 1 1,-1 0 0,1 0-1,0 0 1,-1 0-1,1 0 1,0 0-1,0 0 1,-1 0 0,1-1-1,0 1 1,0 0-1,-1 0 1,1 0-1,0-1 1,0 1 0,0 0-1,-1 0 1,1 0-1,0-1 1,0 1-1,0 0 1,0 0 0,0-1-1,0 1 1,-1 0-1,1-1 64,-2-17-1556,5-14 55,7 2-292,5-1-1334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17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1 6851,'0'0'1761,"0"0"-1105,0 0 289,10 153-273,-10-85-160,-5 2-48,3-7-223,2-9-193,0-13 0,0-14-48,0-16-945,0-11-1984,0 0-2322</inkml:trace>
  <inkml:trace contextRef="#ctx0" brushRef="#br0" timeOffset="1">63 181 5058,'0'0'3506,"0"0"-1009,0 0-432,0 0-912,0 0-1057,0 0-96,-62-67 0,109 67 112,13 0-80,8 0-32,-3 0-2097,-45 0-2385,-5 0-2065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17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7684,'0'0'224,"0"0"170,1 25 199,1 79-1,-2-85-435,3 35 312,-2-51-451,0 1 0,0-1 0,0 1 1,0-1-1,0 1 0,1-1 0,-1 0 1,1 0-1,2 3-18,-4-5-12,0-1 1,1 1-1,-1 0 0,0-1 1,1 1-1,-1-1 1,1 1-1,-1-1 0,0 1 1,1-1-1,-1 1 1,1-1-1,-1 0 0,1 1 1,0-1-1,-1 0 1,1 1-1,-1-1 0,1 0 1,0 0-1,-1 1 1,1-1-1,0 0 0,-1 0 1,1 0-1,0 0 1,0 0 11,0 0-11,-1-1 0,1 1 1,0-1-1,-1 1 1,1-1-1,0 0 0,-1 1 1,1-1-1,-1 0 1,1 1-1,-1-1 0,1 0 1,-1 0-1,0 1 1,1-1-1,-1 0 0,0 0 1,1 0 10,6-40 141,-4-13-26,-3 25-66,1 0 0,2 0 0,1 0 0,1 0 0,2 0 1,1 1-1,1-2-49,-8 28-50,0 0 0,0-1 0,0 1 1,0 0-1,0 0 0,1 0 0,-1 0 1,1 0-1,-1 0 0,1 0 0,0 1 0,0-1 1,0 0-1,0 1 0,0 0 0,0-1 0,0 1 1,0 0-1,1 0 0,-1 0 0,0 0 1,1 1-1,-1-1 0,0 1 0,1-1 0,-1 1 1,1 0-1,-1 0 0,1 0 0,-1 0 1,1 0-1,-1 1 0,2 0 50,2 0-181,0 1-1,0 0 1,0 1 0,0-1 0,0 1-1,0 1 1,-1-1 0,1 1 0,-1 0 0,0 0-1,0 0 1,0 2 181,-1-2-262,19 20-1388,1-2 0,20 15 1650,-36-31-105,-1-1-1,1 0 0,0-1 0,0 0 0,0 0 0,1-1 1,-1 1-1,1-2 0,0 1 0,0-2 0,0 1 0,3-1 106,8 0-827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17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99 400,'0'0'1881,"0"0"344,0 0-64,0 0-453,0 0-76,-17-9-399,-51-27-449,66 35-767,1 0-1,0 1 1,-1-1-1,1 0 1,-1 1-1,1-1 1,-1 1-1,1-1 1,-1 1 0,0 0-1,1-1 1,-1 1-1,1 0 1,-1 0-1,0 0 1,1 1-1,-1-1 1,1 0-1,-1 1 1,0-1 0,1 0-1,-1 1 1,1 0-1,-1-1 1,1 1-1,0 0 1,-1 0-1,1 0 1,0 0-1,0 0 1,-1 0-1,1 0 1,0 0 0,0 1-1,0-1 1,0 0-1,0 1 1,1-1-1,-1 0 1,0 1-1,1-1 1,-1 1-1,1-1 1,-1 2-17,-1 5 72,0 1-1,0-1 1,1 1 0,0 0-1,1 0 1,0 3-72,0-9-11,0-3 1,0 1 0,0 0-1,0 0 1,0 0-1,0 0 1,0 0-1,0 0 1,0 0 0,0-1-1,0 1 1,1 0-1,-1 0 1,0 0-1,1 0 1,-1 0 0,0-1-1,1 1 1,-1 0-1,1 0 1,-1-1 0,1 1-1,0 0 1,-1-1-1,1 1 1,0-1-1,-1 1 1,1-1 0,0 1-1,1 0 11,1-1-209,0 1 1,0-1-1,1 0 0,-1 0 0,0 0 1,1 0-1,-1-1 0,1 0 209,0 1-231,1-1-16,0-1 1,0 1 0,0-1 0,0 0 0,0-1-1,-1 1 1,1-1 0,-1 0 0,0 0 0,0 0-1,0 0 1,0-1 0,3-3 246,11-13-865,-2 0-1,5-8 866,-1 2-537,-15 19 575,-4 5 8,0 0 0,0 0 1,1 0-1,-1 1 0,0-1 0,1 1 1,-1-1-1,0 1 0,1 0 1,0-1-1,-1 1 0,1 0 1,0 0-1,0 0 0,0 0 0,0 0 1,-1 1-1,1-1 0,2 0-46,-3 2 80,0-1 0,0 1 0,0-1 0,-1 1 0,1 0 0,0 0 0,-1-1 0,1 1 0,0 0-1,-1 0 1,1 0 0,-1 0 0,1 0 0,-1-1 0,0 1 0,1 0 0,-1 0 0,0 0 0,0 0 0,0 0 0,0 0-1,0 0 1,0 0 0,0 0 0,0 0 0,0 0 0,0 1-80,0 3 270,2 13 15,1 3-10,0-1-1,1 0 1,3 7-275,-6-23 12,0 1 1,1-1-1,-1 0 1,1 0-1,0 0 1,1 0-1,-1 0 1,1 0-1,0 0 1,0-1-1,0 1 0,0-1 1,0 0-1,1 0 1,-1 0-1,1 0 1,2 0-13,-3-1-170,1-1-1,0 0 1,0 0 0,-1-1 0,1 1 0,0-1 0,0 0 0,0 0 0,3 0 170,1 0-2295,-5 0-1819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18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4338,'0'0'3201,"0"0"-3169,0 0-32,18 154-80,-13-112-288,-3 1-352,1-9-721,-1-11-880,-2-23 64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19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64 8564,'0'0'2417,"0"0"-1120,0 0-625,0 0-208,0 0-304,0 0-144,-15-63-16,15 63-2081,0 13-2385,0 3 448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15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0 2817,'0'0'2871,"0"0"-171,0 0-203,0 0-752,0 0-761,-4 17-722,-3 13-220,2 0 0,1 0 0,1 1 0,1 5-42,2 2 17,-1 1-3,2 1-1,1-1 1,2-1 0,4 15-14,-4-37-193,-2 1 0,0 0 1,-1 0-1,-1 10 193,-2-26-37,1-1 0,0 0 1,-1 0-1,1 1 0,0-1 0,-1 0 1,1 0-1,0 0 0,-1-1 0,1 1 1,0 0-1,-1 0 0,1-1 37,-7-2-9,0 0 0,1 0 0,-1-1 0,1 0 0,0-1 0,0 0 0,1 0 0,0 0 0,-5-5 9,0 0 219,1-1 1,1 0-1,0 0 1,0-1 0,-1-3-220,8 10 17,0 1 0,0 0 0,0-1 0,0 0 0,1 1 0,0-1 0,0 0 0,0 0 0,0 1 0,1-1 0,0 0 0,0 0 1,0 0-1,1 0 0,-1 0 0,1 1 0,1-1 0,-1 0 0,0 1 0,1-1 0,0 1 0,0-1 0,1 1 0,-1 0 0,1 0 0,0 0 0,0 0 1,2-2-18,5-5-5,0 1-1,1-1 1,0 2 0,1 0 0,0 0 0,0 1 0,1 0 0,8-3 5,-1 3-141,0 0 0,1 1 0,0 2 0,0 0-1,1 1 1,-1 1 0,1 0 0,-1 2 0,1 1 0,0 1 0,8 1 141,-25-1-37,-1-1 0,1 1 0,0 0 0,0 0 0,-1 1 0,1 0 1,-1 0-1,1 0 0,-1 0 0,0 0 0,0 1 0,0 0 0,0 0 1,0 0-1,0 0 0,-1 1 0,0-1 0,0 1 0,0 0 0,0 0 1,0 0-1,-1 0 0,0 1 0,1-1 0,-2 1 0,1-1 0,-1 1 1,1 0-1,-1 0 37,4 19 92,-2 0 1,0 0-1,-1 1 0,-2 0 1,-1 11-93,2 16-15,1-28 61,1-13-1475,3-5-3903,-5-6 12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19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0 497 6483,'0'0'1414,"0"0"-784,2 21-102,5 64-48,-7-81-451,0 0 0,1-1 0,-1 1 0,1-1 0,-1 1 0,1-1 0,0 0 0,0 1 0,1-1 0,-1 0 0,1 0 0,0 1 0,-1-1 0,1-1 0,2 3-29,-2-4-125,0 0 0,0 1-1,1-1 1,-1-1 0,0 1 0,0 0-1,1-1 1,-1 1 0,0-1 0,1 1 0,-1-1-1,1 0 1,-1 0 0,0 0 0,2-1 125,-3 1-183,1 0-1,0 0 1,-1-1 0,1 1 0,-1-1 0,1 1 0,0-1 0,-1 0 0,1 0 0,-1 1 0,0-1-1,1 0 1,-1 0 0,0 0 0,1-1 0,-1 1 0,0 0 0,0 0 0,1-2 183,20-33-1999,-19 30 1762,0 0 0,1 1 1,-1-1-1,1 1 0,4-5 237,-7 9 24,0 1-1,0-1 1,0 1 0,-1-1 0,1 1-1,0 0 1,0-1 0,0 1 0,0 0-1,0-1 1,0 1 0,0 0-1,0 0 1,0 0 0,-1 0 0,1 0-1,0 0 1,0 0 0,0 0 0,0 1-1,0-1 1,0 0 0,0 0-1,0 1 1,0-1 0,0 1 0,-1-1-1,1 1 1,0-1 0,0 1 0,-1-1-1,2 1-23,25 27 410,-15-15-418,-3-7 0,0 1 1,1-1 0,0-1 0,0 1 0,0-2 0,0 1 0,1-2 0,0 1 0,0-1 0,0-1 0,0 0 0,0-1 0,0 0 0,1 0 0,-1-1 0,0-1-1,10-1 8,-18 1-6,0 1-1,0-1 1,-1 0-1,1 0 1,0 0-1,0 0 1,0-1-1,-1 1 1,1-1-1,-1 1 1,1-1-1,-1 0 1,0 0-1,1 0 1,0-1 6,1-3-1,0 1-1,0-1 1,0 0 0,0 0 0,-1 0-1,2-7 2,3-9 77,-1 0 0,-1 0 0,2-17-77,4-51 1355,-4 0 1,-4-1-1,-5-45-1355,1 51 2646,0 84-1080,0 1 160,0 465 62,0-451-1987,0 1 1,-1-1-1,0 1 1,-2-1-1,1 0 1,-2 0-1,0 0 1,0 0-1,-2 0 1,1-1-1,-2 0 1,-2 3 197,9-15-46,-1 1-1,0-1 0,0 0 0,0 0 0,0 0 0,0 0 1,0 0-1,0 0 0,0 0 0,0 0 0,0 0 0,-1-1 0,1 1 1,0 0-1,-1-1 0,1 1 0,0-1 0,-1 1 0,1-1 1,-1 0-1,1 0 0,-2 1 48,2-2 1,0 1 0,0 0-1,0-1 1,0 1 0,0-1 0,0 1 0,0-1 0,0 1 0,0-1 0,0 0-1,0 0 1,0 1 0,1-1 0,-1 0 0,0 0 0,1 0 0,-1 0 0,0 0 0,1 0-1,-1 0 1,1 0 0,-1 0 0,1 0 0,0 0 0,-1 0 0,1 0 0,0 0-1,0 0 1,0-1-1,-3-17 60,2 0-1,0 0 0,1-1 1,2-9-60,-2 26-4,1 0 1,-1 0 0,1 0-1,-1 0 1,1 0 0,0 0-1,1 1 1,-1-1 0,0 0-1,1 1 1,-1-1 0,1 1-1,0-1 1,0 1 0,0 0-1,2-2 4,0 1 79,0-1-1,1 1 0,-1 0 1,1 1-1,0-1 0,0 1 1,0 0-1,0 0 0,1 1-78,7-3-288,-1 2 1,1-1-1,8 1 288,31 0-4758,-34 2-1184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20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23 255 7732,'0'0'1518,"0"20"-505,0 136 1186,-12 195-1089,13-421-7384,-7-62 2633,1-17 1441,5-103 2941,0 244-550,0 1 0,1 0 1,0 0-1,0 0 0,1 0 0,0 0 0,0 0 0,1 0 0,0 1 0,0-1 0,0 1 0,1 0 0,0-1 0,0 2 0,0-1 0,1 1 0,0-1 0,2 0-191,0 0 228,0 1 0,1 0 0,0 0 0,0 0 0,0 1 0,0 1 0,1-1 0,-1 1 0,1 1-1,0-1 1,0 1 0,0 1 0,0 0 0,1 0-228,6 0 335,10-1 214,0 1-1,13 1-548,-34 1 87,0-1-1,0 0 0,0 1 1,0 0-1,0 0 0,-1 0 0,1 1 1,0 0-1,-1-1 0,1 2 1,-1-1-1,1 1 0,-1-1 0,0 1 1,3 3-87,-5-3 83,0 0 1,0 1 0,0-1 0,-1 1-1,1 0 1,-1-1 0,0 1 0,0 0-1,0 0 1,0 0 0,-1 0 0,0 0-1,0 0 1,0 0 0,0 1-84,0 1 124,-1 1 0,1 0 0,-2 0 0,1-1 0,-1 1 0,0 0 1,0-1-1,-3 5-124,-4 2 73,0 0 1,-1 0 0,-1-1 0,0-1 0,-1 0 0,0-1-1,0 0 1,-1 0 0,-1-2 0,0 1 0,0-2-1,-11 5-73,4-6-1411,20-6-2604,1 0-3071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20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6915,'0'0'1211,"0"0"-143,12 20 57,37 65 207,-44-76-1107,-1 0 1,0 1 0,-1-1 0,0 1 0,1 6-226,-4-13 23,1 0 0,-1 0 0,1 1 0,0-1 0,0 0 0,0 0 0,1 0 0,-1 0 0,1 0 1,0 0-1,0-1 0,0 1 0,0-1 0,0 1 0,1 0-23,-2-2-7,0 0 0,-1-1 0,1 1 0,0 0 0,0-1 0,-1 1 0,1-1 0,0 1 0,0-1 0,0 1 0,0-1 0,0 0 0,0 1 0,0-1 0,0 0 0,0 0 0,0 0 0,-1 1 0,1-1 0,0 0 0,0 0 0,0-1 0,0 1 0,0 0 1,0 0-1,0 0 0,0-1 0,0 1 0,0 0 0,0-1 0,0 1 0,0-1 0,0 1 0,-1-1 0,1 1 0,0-1 0,0 0 0,-1 1 0,1-1 0,0 0 0,-1 0 0,1 1 0,-1-1 0,1 0 0,-1 0 0,1 0 0,-1 0 0,0 0 7,4-7-56,0 0 0,0-1 0,-2 1 0,1-1 0,0-1 56,-1 0-68,6-16-82,24-68 23,-28 83 122,1 1 1,0 0-1,0 0 0,1 1 1,1-1-1,0 1 1,4-4 4,-7 10-14,0 0 0,1 0 0,-1 0 0,1 0 0,0 1 0,-1 0 0,1 0 0,0 0 0,0 0 1,1 1-1,-1 0 0,0 0 0,1 0 0,4 1 14,4-1-542,1 1 1,0 0-1,-1 1 0,13 3 542,-5 2-974,0 1 0,0 0-1,0 2 1,15 8 974,30 12-1502,-51-22 1017,-1-2 1,2 0-1,-1-1 1,0 0 0,1-2-1,0 0 1,4 0 484,-20-2 1118,-1-2 613,0-2-1478,0 1 0,0 0 0,-1 0 0,1 0 0,-1 0-1,0 0 1,0 0 0,0 0 0,0 0 0,0 1 0,-1-1 0,1 0 0,-1 1 0,0-1-1,0 1 1,0-1 0,0 1 0,0 0 0,0 0 0,-1 0 0,1 0 0,0 0-1,-1 0 1,0 1 0,0-1 0,1 1 0,-1 0 0,-2-1-253,-6-1 482,0 0 1,0 0-1,-1 1 1,1 1-1,-1 0 1,1 0-1,-5 1-482,14 0 15,-1 0 0,1 0 0,0 1-1,0-1 1,0 1 0,0-1 0,0 1 0,0 0-1,0-1 1,0 1 0,0 0 0,1 0 0,-1 1 0,0-1-1,1 0 1,-1 0 0,0 1 0,1-1 0,-2 2-15,1 1 14,-1 0 1,1 0 0,0 0 0,-1 0 0,2 0 0,-1 0 0,0 1 0,1-1 0,0 3-15,-2 4 8,2 0 0,-1 0 0,2 0 0,0 1 0,0-1 0,1 0 0,1 9-8,0-15 2,-1 0-1,1 0 1,1 0-1,-1-1 1,1 1-1,-1 0 0,1-1 1,1 0-1,-1 1 1,1-1-1,-1-1 0,1 1 1,0 0-1,1-1 1,-1 0-1,0 0 1,5 2-2,-4-2-11,0 0 0,0-1 1,0 0-1,0 0 0,0 0 0,0 0 1,1-1-1,-1 0 0,1 0 1,-1 0-1,1-1 0,-1 0 1,1 0-1,-1 0 0,1 0 1,-1-1-1,3-1 11,-6 1-5,0 0-1,1-1 1,-1 1-1,0-1 1,0 1 0,-1-1-1,1 0 1,0 0-1,-1 0 1,1 0-1,-1 0 1,1 0 0,-1 0-1,0-1 1,0 1-1,0 0 1,0-1 0,0 1-1,-1-1 1,1 1-1,-1-1 1,0 1 0,1-1 4,1-12 25,-1 0-1,0 0 1,-1-5-24,0 15 9,1-13 46,0 15-21,-1-1 0,1 1 0,-1 0 0,0-1 0,0 1 0,0 0 0,-1-1 0,1 1-1,-1 0 1,1-1 0,-1 1 0,0 0 0,-1 0 0,1-1 0,0 1 0,-1 0 0,0 0-34,1 2-626,-2-1 1548,2 2-4783,0 0-3771,1 0 3670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21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39 1121,'0'0'3857,"0"0"-1877,0 0-435,0 0 410,0 0-141,4-20 1316,-5 19-3082,0 0-1,0 0 1,0 0 0,0 0 0,0 0 0,0 1 0,0-1 0,0 0 0,0 1-1,0-1 1,-1 1 0,1-1 0,0 1 0,0 0 0,0-1 0,-1 1-1,1 0 1,-1 0-48,-8-3-1818,2-1-5669,8 4 529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21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1 1 8356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22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1 151 8356,'44'10'349,"0"3"1,15 6-350,-56-17 83,0-1 0,-1 1 0,1-1 0,-1 1 0,1 0 0,-1 0 0,1 0 0,-1 0 0,0 0 0,0 1 0,0-1 0,0 1 0,-1-1 0,1 1 0,-1 0 1,1 0-1,-1-1 0,0 1 0,0 0 0,0 0 0,-1 0 0,1 0 0,-1 0 0,1 0 0,-1 1 0,0-1 0,0 0 0,-1 0 0,1 1-83,1 12 537,8 115 2185,-9 131-2722,-1-116 69,1-135-297,0-13-793,2-20-595,-2 17 1728,4-465-3728,-5 262 3806,1 205-190,-1-8 75,1-1-1,1 1 1,0 0-1,1 0 0,1-7-74,-2 15 48,0 1 0,0-1-1,0 1 1,0-1-1,0 1 1,1 0 0,-1 0-1,1-1 1,-1 1 0,1 0-1,0 0 1,0 0 0,0 0-1,0 1 1,0-1 0,0 1-1,0-1 1,1 1-1,-1 0 1,1-1 0,-1 1-1,1 1 1,-1-1 0,1 0-1,1 0-47,1 0 105,0-1-1,0 1 1,1 1-1,-1-1 0,0 1 1,1-1-1,-1 2 1,1-1-1,-1 0 0,0 1 1,1 0-1,-1 1 1,0-1-1,0 1 1,0 0-1,0 0 0,0 0 1,0 1-1,0 0 1,-1 0-1,1 0 0,-1 0 1,0 1-1,0 0 1,0 0-1,-1 0 1,1 0-1,-1 0 0,2 4-104,-1 0 111,1 0 0,-1 1-1,-1 0 1,1 0-1,-1 0 1,-1 0 0,0 0-1,0 0 1,-1 1 0,0-1-1,-1 1 1,0-1-1,-1 9-110,1-12 83,-1 1 0,0-1-1,-1 0 1,1 0-1,-1 0 1,0 0-1,0 0 1,-1 0-1,0-1 1,0 1 0,0-1-1,-1 0 1,0 0-1,0 0 1,-3 3-83,-2 2 31,-1-2 1,0 1-1,0-1 1,0-1 0,-1 1-1,0-2 1,-6 3-32,4-4-1633,11-4-3743</inkml:trace>
  <inkml:trace contextRef="#ctx0" brushRef="#br0" timeOffset="1">823 334 1056,'0'0'14743,"0"0"-13718,0 0-289,0 0-32,0 0-704,0 0-464,30 0-7700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23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0 265 5475,'183'1'126,"702"-23"1925,127-96 597,-207 18-1465,-543 81-735,179 12-448,-370 10 40,-1 2 1,0 3 0,-1 4 0,0 2-1,0 4 1,-2 2 0,0 3-1,1 5-40,-9-2-146,56 32 146,-114-57-69,-1-1 0,1 0 1,0 1-1,0-1 0,0 1 1,-1-1-1,1 1 1,0-1-1,0 1 0,-1-1 1,1 1-1,-1 0 1,1-1-1,0 1 0,-1 0 1,1-1-1,-1 1 0,0 0 1,1 0-1,-1 0 1,0 0-1,1-1 0,-1 1 1,0 0-1,0 1 69,0 6-4167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29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59 768,'0'0'9095,"0"0"-7203,0 0-2356,31 4 229,391 29 875,728-26-92,-695-8-429,-452 1-118,55 0 35,20 4-36,-62-2 14,0 0 0,1 1 0,-1 1 1,0 1-1,-1 0 0,1 1 0,-1 0-14,-14-6 7,-1 0-1,0 1 1,1-1-1,-1 0 1,1 0-1,-1 0 1,0 0 0,1 1-1,-1-1 1,1 0-1,-1 0 1,0 1-1,1-1 1,-1 0 0,0 1-1,1-1 1,-1 0-1,0 1 1,0-1-1,1 0 1,-1 1-1,0-1 1,0 1 0,0-1-1,1 0 1,-1 1-1,0-1 1,0 1-1,0-1 1,0 1 0,0-1-1,0 1 1,0-1-1,0 0 1,0 1-1,0 0-6,-1 0 24,0 0 1,0 0-1,0 0 0,0-1 0,0 1 0,0 0 0,0 0 0,0-1 0,0 1 0,0 0 0,0-1 0,0 1 0,0-1 1,-1 1-1,1-1-24,-53 14 36,0-2 1,-1-2 0,-49 2-37,75-9-1,-189 12-30,-194-14 31,359-2-1,-108-5 321,1-8 0,-123-28-320,276 41 53,-25-5 433,-1-1 0,2-2-1,-2-1-485,24 4 420,15 1-361,21-1-207,-23 6 172,149-21 1,36 5-25,160 1 41,-188 9-29,359-28 47,-207 12-1,-269 20-52,-23 1 97,-49 1 113,-523 31-255,278-10 28,-686 39 262,926-58-123,15-1 274,46-1-332,74 0-72,225-1 100,53-18-98,-21-18 29,208-17-336,-538 52-2681,-23 2-5095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7:41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1 170 5827,'0'0'784,"0"0"-386,0 0 196,0 0 274,0 0-180,0 0-304,31 0 32,86 2-392,129-4 174,286-4 291,-311 8-354,-6-10 73,40-14-208,-71 15 46,-43 4 49,57-2-41,-78-4 63,-9-10 81,-6 1-93,-7 2 155,9 3-260,-28 4 10,-32 3 25,41 1-35,-65 4 8,0-2 0,0 0 0,10-4-8,14-1 16,-27 6 23,0 1-1,0 1 0,11 1-38,17 0 80,-48-1-53,0 0 0,0 0 34,0 0 27,0 0 5,13 0 2505,1 0-4414,-16 0-1922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8:02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456 361 8340,'0'0'771,"-22"-7"-112,-3-3-362,10 4 21,0 0-1,-1 1 1,1 1 0,-1 0-1,0 2 1,0-1 0,-13 1-318,21 2 216,-10-1 635,-1 1 1,-18 2-852,31-1 69,1 0 0,-1 0 0,0 0-1,0 1 1,1 0 0,-1 0 0,1 1-1,0 0 1,-1 0 0,1 0 0,-1 1-69,-4 5 59,1 0 0,0 0-1,0 0 1,1 1 0,0 0 0,1 1 0,0 0 0,1 0 0,0 1 0,1-1-1,0 1 1,1 0 0,-1 2-59,-2 12 54,2 0 0,0 0 0,2 1 0,0-1 0,2 22-54,1-46-6,0 1 1,0 0-1,1-1 0,-1 1 0,1-1 1,-1 1-1,1-1 0,0 1 0,0-1 1,0 1-1,0-1 0,1 0 0,-1 1 1,1-1-1,-1 0 0,1 0 0,0 0 1,0 0-1,0-1 0,0 1 0,0 0 1,0-1-1,0 1 0,0-1 0,1 0 1,-1 0-1,0 0 0,1 0 0,-1 0 1,1 0-1,0-1 0,0 1 6,9 1-35,0 0-1,-1-1 1,1-1-1,0 0 1,-1 0-1,1-2 1,0 1 35,0-2-113,-1 1 0,0-2 0,1 0 0,-2 0 0,1-1 0,0 0 0,-1-1 0,0 0 0,0 0 0,-1-1 0,0-1 0,0 1 0,-1-2 0,0 1 0,0-1 0,-1 0 0,2-3 113,7-11-342,0-2 1,-2 0-1,0 0 1,-2-1-1,-1-1 1,4-16 341,2-22-456,-3 0 0,-3-1 0,-3-1 0,-2-18 456,0 10 12,-6 76 3,0-1 0,0 1 0,0-1 0,0 0 0,1 1 0,-1-1 0,0 0 0,0 1-1,0-1 1,0 0 0,1 1 0,-1-1 0,0 0 0,0 1 0,1-1 0,-1 0-1,0 0 1,1 1 0,-1-1 0,0 0 0,1 0 0,-1 1 0,0-1 0,1 0 0,-1 0-1,0 0 1,1 0 0,-1 0 0,1 0 0,-1 0 0,0 0 0,1 0 0,-1 0-1,1 0 1,-1 0 0,0 0 0,1 0 0,-1 0 0,1 0 0,-1 0 0,0 0-1,1 0 1,-1 0 0,0-1 0,1 1 0,-1 0 0,0 0 0,1-1 0,-1 1 0,0 0-1,1 0 1,-1-1 0,0 1 0,0 0 0,1-1 0,-1 1 0,0 0 0,0-1-1,0 1 1,1 0 0,-1-1 0,0 1 0,0 0 0,0-1-15,12 69 380,-2 1 0,-4 0 1,-2 47-381,2 30 270,-4-118-249,3 33 78,2 0-1,3 6-98,-7-51-44,1 1 0,1-1 0,0-1-1,1 1 1,0-1 0,1 0 0,1-1 0,1 1-1,0-1 1,3 2 44,-10-13-374,1 1-1,0-1 1,0 0 0,0 0-1,1 0 1,-1 0-1,1-1 1,0 1 0,-1-1-1,1 0 1,0 0-1,0 0 1,0-1 0,1 1-1,1-1 375,20 1-4711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16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8548,'0'0'1777,"0"0"-1777,0 0-208,0 0-897,0 0 1089,0 0-4258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8:02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1 499 7139,'0'0'1217,"0"0"-977,2 167 288,-2-86 401,0-6-241,18-12-512,7-18-128,8-20-48,-1-25-1921,-22-3-2433,-2-33-336</inkml:trace>
  <inkml:trace contextRef="#ctx0" brushRef="#br0" timeOffset="1">134 1 8244,'0'0'1809,"0"0"-1425,0 0-384,0 0-416,0 0-4435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8:03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10901,'0'0'1729,"0"0"-1681,0 0-16,0 0 96,140-27 48,-89 20-96,4 1-16,-5 1-48,-2 5-16,-38 0-1969,-8 0-3089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8:03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9989,'0'0'1680,"0"0"-1584,0 0-16,0 0-80,0 0 177,0 0 95,168-43-96,-103 25-144,3 4 16,-10 5-48,-43 9-352,-8 0-4339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8:03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64 7411,'-24'1'3407,"9"-1"-3024,1 0-209,1 0 1,0 2-1,0-1 0,-9 3-174,16-2 53,1-1 1,-1 1-1,0 1 1,1-1-1,-1 1 0,1 0 1,0 0-1,0 0 1,0 1-1,1-1 1,-1 1-1,1 1 0,0-1 1,-2 3-54,-2 5 94,0 0 0,1 1 0,0 0 0,1 1 0,1-1 1,0 1-1,1 0 0,0 0 0,1 0 0,1 1 0,0 4-94,-1 14 90,2-1 0,1 1 0,2-1 0,3 19-90,-1-31 10,0-1-1,1 0 1,1 0-1,1-1 1,1 0-1,0 0 1,1-1-1,1 0 1,1 0 0,0-1-1,1-1 1,1 0-1,0 0 1,1-1-1,1-1 1,16 11-10,-16-12-7,0-2-1,1 0 1,1-1 0,-1 0 0,1-1-1,1-1 1,0-1 0,0 0 0,0-2-1,0 0 1,1-1 0,0 0-1,-1-2 1,1 0 0,0-2 0,0 0-1,17-3 8,-24 2-4,-1-1-1,0 0 0,-1-1 1,1 0-1,-1-1 0,0 0 1,0-1-1,0 0 0,-1 0 0,0-1 1,7-6 4,-4 1-9,-1 1 1,-1-2-1,0 0 0,0 0 1,-1 0-1,-1-1 1,6-14 8,-1-2 19,-2 0 0,-2-1 1,0 0-1,-2 0 0,-2 0 0,-1-1 1,-1 0-1,-1-6-19,-1 9 65,-2 0-1,-1 0 1,-2-7-65,3 25 21,-2-1 0,0 0 0,0 1 0,-1 0 1,-1 0-1,0 0 0,0 0 0,-1 1 0,-1-1-21,-5-6 78,0 0-1,-2 1 0,0 0 1,0 1-1,-6-3-77,14 12-14,0 1 1,-1 0-1,1 1 1,-1 0-1,0 0 1,0 0-1,0 1 1,-1 0-1,1 0 1,-1 1-1,0 0 1,0 0-1,1 1 1,-1 0-1,-1 1 14,9-1-68,0 1-1,-1 0 0,1 0 0,0 0 0,-1 0 1,1 0-1,0 0 0,-1 0 0,1 0 0,0 0 1,-1 0-1,1 0 0,-1 1 0,1-1 0,0 0 1,-1 0-1,1 0 0,0 0 0,0 0 0,-1 1 1,1-1-1,0 0 0,-1 0 0,1 1 0,0-1 1,0 0-1,-1 0 0,1 1 0,0-1 0,0 0 1,0 1-1,0-1 0,-1 0 69,-4 25-4872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8:04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1162 13958,'0'0'321,"0"0"-321,33-160 48,37 63 144,30-9 304,25-7-32,23-2-240,15 0-208,0 4-16,-7 3 32,-14 4-32,-24 5-240,-103 77-3298,-12 10-1504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8:18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1 251 368,'0'0'1339,"0"0"1852,0 0 1550,0 0-3234,11 2-1584,177 17-206,162-4 283,-349-15-5,5 0-458,1 0-1,-1 0 0,1 0 0,-1-1 1,1 0-1,4-2 464,-9 2-174,-1 1 1,1-1-1,-1 0 0,1 0 1,-1 0-1,1 0 0,-1 0 1,1 0-1,-1-1 0,0 1 1,0 0-1,1-1 0,-1 1 1,0-1-1,0 1 0,-1-1 1,1 0-1,0 1 1,0-1-1,-1 0 0,1 1 1,-1-1-1,0 0 0,1 0 1,-1-1 173,1-2-235,-1 0-1,1 0 1,-1-1 0,-1 1 0,1 0 0,-1 0-1,0 0 1,0-1 0,0 1 0,0 0 0,-1 0 0,0 0-1,-2-2 236,-3-5-39,0 0-1,-2 0 0,1 1 0,-3-2 40,2 3 4,1-1-1,0 1 1,1-1-1,0 0 1,-4-11-4,10 18 106,0 1 1,0 0-1,0-1 0,1 1 1,0-1-1,-1 1 1,1-1-1,0-1-106,0 3 309,7 2 6141,11 0-7179,-16 0 1265,4 0-515,0 1 0,0 1 1,0-1-1,0 1 0,0 0 1,0 0-1,-1 1 0,1 0 1,-1 0-1,1 0 0,-1 1 1,0-1-1,0 1 0,-1 1 1,1-1-22,10 10 102,-2 1 1,1 0 0,-2 1 0,2 2-103,-6-6 122,-1 1 0,0 0 0,-1 0 0,0 1 0,-1 0 0,0 0 0,-1 0 0,-1 0 0,-1 1 0,0-1 0,0 1 0,-1-1 0,-1 1 0,-1 0 0,0-1 1,-1 4-123,1-13 102,0 1 0,0-1 0,-1 0 0,0 0 0,0 1 0,0-1 1,0 0-1,-1 0 0,0-1 0,0 1 0,0-1 0,-1 1 0,1-1 1,-1 0-1,0 0 0,0-1 0,-2 2-102,-10 6 280,-1 0-1,0-1 1,-1-1 0,-5 2-280,-41 23 210,58-30-378,26 0-4971,0-3 1791,0-1-1622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8:30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10565,'0'0'280,"0"0"-694,26 5 241,50 8 218,2-3 1,54-1-46,30-5 313,716 30 950,-54 29-939,62 4-279,-804-62-9,208 18-122,-219-14 256,-1 3-1,-1 3 0,2 3-169,-64-16 1168,-1 0-1,1-1 1,0 0-1,-1-1 0,1 0 1,5 0-1168,-2 0-724,-10 0 742,0 0 12,0 0-1,0 0-10,0 0-1,0 0 9,0 0-6,0 0 11,0 0 8,0 0-18,0 0-6,0 0 0,0 0 8,0 0 27,0 0-14,0 0-8,0 0 1,0 0 31,0 0-18,0 0-3,0 0-16,0 0-3,0 0-29,0 0 0,0 0 21,0 0-37,0 0-58,0 0-287,0 0-730,0 0-795,4-9-3420,2 0 2566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9:41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0 118 2465,'0'0'4821,"0"0"-3412,0 0-1217,0 0-123,0 0 83,0 0 8,0 0-72,2 3-53,0-2-24,0 1 1,0-1-1,-1 0 1,1 1-1,0-1 1,0 0-1,0 0 1,0 0-1,1-1 1,-1 1-1,0 0 1,0-1-1,0 0 1,1 1-1,-1-1 1,2 0-12,46 0 397,-25-1-226,95 2 261,25 0 42,0-5 0,83-16-474,227-22 81,-193 22-48,-206 17 399,27 3-432,-43 1 247,1-1-1,-1-3 1,31-5-247,10-6 371,0 4 1,18 3-372,164 2 652,-211 7-552,37 7-100,29 2 143,198-10 81,-171-2-174,-141 2-353,4-2 686,-6-4-4683,-2-1-390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9:46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72 4946,'0'0'2676,"0"0"-1083,0 0-318,0 0-216,0 0-474,0 0-257,0 0-147,-12 4-109,-35 11-67,35-11-31,52-5 109,-1-1-1,0-2 1,-1-2 0,31-8-83,22-4 326,1 3 0,0 4 0,0 5 0,55 4-326,-1 1 371,58 0 427,9 10-798,-18-2 159,26-8-159,-51-1 12,214-9-10,-194 3 23,-100 5-23,301 1 39,-201 4-122,-191-3-3555,-8-3-7265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0:16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44 112,'0'0'227,"0"0"-86,0 0 86,0 0-22,0 0-39,0 0-81,0 0 681,0 0 1864,0 0-1645,0 0-438,0 0 341,-10 7-213,-30 20-120,30-20-235,10-7-200,0 0-74,0 0-4,0 0 1,0 0 29,0 0 13,0 0 41,0 0 90,0 0 37,0 0-95,0 0-70,0 0-29,0 0-41,0 0-34,0 0-24,0 0 0,0 0-21,0 0-9,0 0 38,23 0 56,-20 0-24,4 0 8,0 0-1,1 0 1,-1-1 0,0 1 0,0-2-1,-1 1 1,1-1 0,0 0 0,2-1-8,3-2 27,0 1 1,1 0-1,0 1 1,0 0-1,0 1 1,0 1-1,2 0-27,30-1 142,21 4-142,-4 0 79,45 0 101,-1-1 1001,8-4-1181,-85-1 224,0 0 1,15-6-225,37-6 453,-9 8-175,2 2 1,1 4-279,388 2 646,-443 0-1004,-18-1 450,1 1-1,0-1 1,-1 1-1,1 0 0,0 0 1,0 0-1,-1 0 1,1 1-1,0-1 0,-1 1 1,1-1-1,0 1 1,-1 0-1,1 0 0,-1 0 1,1 1-1,-1-1 1,0 1-1,0-1 0,1 1 1,-1 0-1,0 0 1,1 0-92,20 26-5171,-19-22-170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27:58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0 222 304,'0'0'3058,"0"0"-2434,29-6-565,8-3 15,4 0 131,1 1-1,0 2 1,7 1-205,356-41 1943,-18 2-1258,-214 36 681,59 9-1366,-67 1 354,-71-2-77,-1-5-1,40-9-276,-57 6 345,1 3 0,24 4-345,-8 0 414,26-6-414,307-20 472,-237 19-367,-52 0 95,90 9-200,-42 19 328,-19-2-141,-92-9-97,42 0-90,688-7 134,-410-4-81,-355 4-15,-1 2 0,23 5-38,26 3 41,25 1-16,-30-2 132,20-4-157,78 0 824,30 12-824,-153-10-37,0 3-1,9 5 38,-61-15-245,-1 0-1083,-1-2-3088,-3 0-1974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16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1 313 10501,'0'0'1891,"0"0"-837,0 0-326,9 8-327,-6-5-393,1 2-9,2-1-1,-1 1 1,0-1 0,1 0 0,0-1-1,0 1 1,0-1 1,-3-2-9,0 0-1,0 0 1,0 0-1,0 0 1,1 0-1,-1-1 1,0 0-1,0 1 1,1-1-1,-1-1 1,0 1-1,0 0 1,1-1-1,-1 1 1,0-1-1,0 0 1,0 0-1,0 0 1,0-1-1,0 1 1,1-1 9,4-4-228,1 0 1,-1-1 0,0 1 0,0-2 0,-1 1 0,0-1-1,0 0 1,-1 0 0,0-1 0,0 0 0,1-4 227,-3 5-98,0 0 1,0 0-1,-1 0 0,0-1 1,0 1-1,-1-1 1,0 0-1,-1 1 1,0-1-1,0 0 1,-1 0-1,0 0 1,-2-8 97,2 14 147,-1 1 1,0-1 0,0 1 0,0 0-1,-1-1 1,1 1 0,-1 0 0,1 0-1,-1 0 1,1 0 0,-1 0 0,0 0-1,0 1 1,0-1 0,0 0-148,-39-24 1886,12 8-682,20 12-919,7 5-217,1 1-1,-1-1 0,1 0 1,-1 0-1,1 0 1,-1 0-1,1-1 1,0 1-1,0 0 1,-1 0-1,1-1 0,0 1 1,0-1-1,1 1 1,-1-1-1,0 1 1,0-1-1,1 0 0,-1 1 1,1-1-1,-1 0 1,1-1-68,0 2-4,1 0 0,-1 1 1,1-1-1,-1 0 0,1 1 0,-1-1 1,1 0-1,0 1 0,-1-1 0,1 1 1,0-1-1,-1 1 0,1 0 0,0-1 1,0 1-1,0 0 0,-1-1 0,1 1 1,0 0-1,0 0 0,0 0 0,0 0 1,-1 0-1,1 0 0,0 0 0,1 0 4,26-2-17,-27 2 4,2 0-31,0 0 0,-1-1 0,1 1 0,0 0 0,0 0 0,-1 0 0,1 1 0,0-1 0,-1 1 0,1 0 0,-1-1 0,1 1 0,0 0 0,-1 0 0,0 1 0,1-1 0,-1 0 0,0 1 0,0 0 0,1-1 0,-1 1 0,-1 0 0,1 0 0,0 0 0,0 0 0,-1 0 0,1 1 0,-1-1 0,1 2 44,3 3-99,3 5-648,1 0 0,0 0 0,1-1-1,6 5 748,-13-13-163,2 0-1,-1 0 1,0 0-1,1 0 1,-1-1-1,1 1 1,0-1-1,-1 0 1,1-1-1,0 1 0,0-1 1,0 0-1,1 0 1,-1-1-1,0 0 164,45 0-178,-35-1 156,0 1 0,1 0 0,-1 1 0,0 1 0,4 1 22,-14-2 7,-1 0-1,0 1 0,0-1 0,0 1 1,0 0-1,0 0 0,-1 0 0,1 1 1,-1-1-1,1 1 0,-1 0 0,0 0 1,0 0-1,0 0 0,0 1 0,-1-1 1,1 1-1,-1-1 0,0 1 1,1 2-7,2 7 175,-1 0 0,-1 0 0,0 0 0,1 9-175,-1-7 134,0 1-1,1-1 1,3 9-134,-5-20-57,-1 0 1,1-1 0,0 0-1,0 1 1,0-1 0,0 0-1,0 0 1,1 0 0,0 0 0,-1 0-1,1-1 1,0 1 0,0-1-1,0 0 1,1 0 0,0 1 56,5-1-3357,-3-2-1789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0:27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4226,'0'0'2614,"0"0"-1640,0 0-304,0 0 424,0 0 141,0 0-392,-11 4-227,-32 13-341,32-13-280,10-3-186,7 2 134,21 4 70,1-1 0,0-2 0,8 0-13,34 6 67,49 7 21,1-6-1,36-3-87,242-10 137,-310-3-70,23-8-67,-34 4 88,61 1-88,-110 7 18,-15 0 0,0 1-1,0 0 0,0 1 0,0 0 1,0 1-1,0 0 0,-1 1 0,1 1 1,10 4-18,-10-2 6,-1 0 0,1-1 0,0-1 0,1 0 0,-1 0 0,1-1 1,-1-1-1,1 0 0,0-1 0,5-1-6,-17 0-1080,-2-2-3061,0-5-2347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0:48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1 336,'0'0'1486,"0"0"2460,0 0-1940,0 0-851,0 0 86,-12 6-27,-37 16-617,37-16-471,12-6-254,3 0-67,199 10 230,7 0 272,-62-10 77,143-20-384,-64-3 159,-138 16-116,-19 3 80,27 4-123,-40 0 102,-44 1-2,-1 0 0,1 1 0,0 0 0,1 1-100,-1 0 265,0-1 0,1 0-1,-1-1 1,3 0-265,51-1 429,-65 0-375,-1 0-28,18 3-12,20-3-220,-20 0-2600,-7 0-3322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0:50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55 113 144,'0'0'5010,"0"0"-3017,0 0-974,0 0 54,0 0-323,0 0-356,-11 3-164,-33 11-94,92-11 389,76-1 931,-13 0-572,52-7-884,16-19 375,-2 0-3,67-1-159,80-6-159,-207 25 151,103 8-205,-164 3 317,-1 3-1,26 9-316,54 7 211,1-13-100,0-6 1,39-7-112,-24 0 153,-106 3-12,55-2 892,-87-1-824,1 0 0,-1-2 0,1 1 0,4-4-209,32-7 455,-44 12-438,0 0 1,0 0-1,-1 0 0,1-1 1,0 0-1,4-3-17,-5 2 8,0 1-1,1 0 1,-1 1-1,1-1 1,0 1-1,2 0-7,4-1 58,28-4-4,-39 6-55,7-7-62,-8 8-235,10 0 546,-6 0-4034,-4 0-1024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0:55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1297 161 800,'0'0'8847,"-26"-13"-5613,0-1-2810,-8-4 53,0 1 0,-2 2 0,0 1-1,-7 0-476,-8 1 308,-1 2 1,0 2-1,-1 3 0,0 2 0,0 3 0,-34 3-308,61 1 27,0 0 0,0 2 0,1 1 0,-1 1 0,1 1 0,1 1 0,0 1 0,0 1 0,1 2 1,0 0-1,1 1 0,1 1 0,-13 13-27,5-3 23,1 1 1,1 1-1,2 2 1,1 0-1,1 2 1,1 0-1,2 2 1,1 0-1,0 6-23,3 0 3,3 0 0,1 0 1,2 1-1,1 1 0,3-1 0,1 1 0,2 0 1,2 1-1,1-1 0,5 27-3,-2-38-1,1 0 0,2 0-1,1-1 1,1 0 0,1 0 0,2 0-1,1-1 1,1-1 0,8 13 1,-7-19-2,0-1 0,0 0-1,2-1 1,1 0 0,0-1 0,1-1 0,1-1 0,1-1 0,0 0 0,1-2-1,20 11 3,-11-10-6,1-2-1,0 0 1,1-3-1,0 0 1,0-2-1,27 2 7,13-2-19,1-3 0,41-4 19,-65-2-7,0-2-1,0-2 1,-1-2-1,0-2 1,-1-2-1,0-2 1,-1-2-1,0-3 1,-2-1-1,36-22 8,-44 20-2,-1-1 0,-2-1 0,0-2 0,-2-2 0,-1-1 0,21-25 2,-32 31 9,-2 0-1,0-1 1,-2-1-1,-1-1 0,0 0 1,-2 0-1,-1-2 1,-2 1-1,0-1 0,-2-2-8,2-12 59,-2 1-1,-2-1 0,-2 0 1,-1 0-1,-3-1 0,-1 1 1,-2 0-1,-8-31-58,7 48 59,-2 0 0,-1 0 0,0 0 0,-2 1 0,-1 0-1,-1 1 1,-1 1 0,0 0 0,-2 0 0,-1 1 0,-1 1 0,0 1 0,-1 1 0,-14-11-59,11 13 36,-1 0 0,-1 2 1,0 1-1,0 0 1,-2 2-1,1 1 0,-1 1 1,-1 1-1,0 1 1,0 1-1,0 1 0,0 2 1,-1 1-1,-14 0-36,38 2-22,0 0-1,1 0 0,-1 0 1,0 0-1,0 1 1,1-1-1,-1 1 1,0-1-1,1 1 1,-1 0-1,0 0 23,2 0-163,0 0 0,0 0 0,1 0 0,-1 0 0,0 0 0,0 0 0,1 1 0,-1-1 0,1 0 0,-1 0 0,1 0 0,-1 1 0,1-1 0,0 0 0,0 0 0,-1 1 0,1-1 0,0 0 0,0 1 0,0-1 0,0 0 0,1 1 163,-1 28-7552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0:56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1 448,'0'0'128,"0"0"-128,0 0-16,0 0-96,0 0-336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0:58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461 1 160,'0'0'8980,"-25"1"-5826,-81 8-1989,90-7-931,0 1-1,0 0 0,0 1 0,1 1 0,0 1 1,0 0-1,0 1 0,-12 8-233,14-8 165,1-2-73,1 1 0,1 1 1,-1 0-1,1 0 0,1 1 1,-1 0-1,1 1 0,1 0 1,-1 1-1,2-1 0,-1 1 1,1 1-1,1 0 0,0 0 1,0 0-1,1 0 0,1 1 1,0 0-1,1 0 0,0 0 1,0 0-1,1 0 0,0 11-92,1 5 4,2 1 0,0 0 0,2-1 0,1 0 0,2 1 0,0-1-1,2-1 1,1 0 0,1 0 0,1 0 0,2-1 0,0-1 0,2-1 0,1 1-1,0-2 1,2-1 0,1 0 0,0-1 0,2-1 0,12 9-4,-17-17-3,0 0 1,0-2-1,1 0 1,0 0-1,1-2 1,0 0 0,0-1-1,4 0 3,4-1-9,1 0-1,-1-2 1,1-1-1,0-1 1,17-1 9,-25-1-8,0 0 0,0-1-1,1-1 1,-2-1 0,1 0 0,0-2-1,-1 0 1,1-1 0,-2-1 0,1-1-1,10-5 9,-6 0-9,-1-1 0,0-1 0,-1-1 0,0-1 0,-2 0 0,0-2-1,-1 0 1,0 0 0,-2-2 0,1-3 9,-5 8 7,-2-1 0,-1 0 0,0 0 0,-1-1 0,0 0 0,-2-1 0,0 1 0,-1-1 0,-1 0 0,-1 0 0,-1 0 0,0 0 0,-2-14-7,-1 19 22,0 0-1,-1 0 1,0 0-1,-1 1 1,-1-1-1,0 1 1,-1 0 0,-1 1-1,1 0 1,-2 0-1,0 0 1,0 1-1,-1 0 1,-1 0-1,-6-5-21,-11-8 104,-1 1 0,-1 1 0,-1 1 0,-1 2 0,-17-8-104,16 11 141,-1 0 0,-1 3 1,0 1-1,-1 1 0,-26-4-141,9 6 290,1 2 1,-1 2-1,-38 3-290,72 2 74,-33 2 97,47-1-168,1 0 1,-1 0 0,0 0 0,1 1-1,-1-1 1,1 1 0,-1 0-1,1 0 1,0 0 0,0 0 0,-3 3-4,5 0 186,1-3-1255,-4 0-3390,41-12 949,-24 5-1346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1:06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97 192,'0'0'248,"0"0"-26,0 0 28,0 0 73,0 0-24,0 0 360,-13 20 1795,-42 57-1069,32-47-244,13-26 1407,9-4-2128,0 0 292,1 0-218,0 0-124,0 0-28,0 0-67,0 0-115,0 0-64,0 1-48,1 0-45,0 0 1,-1 0 0,1-1-1,0 1 1,-1 0-1,1 0 1,0-1 0,0 1-1,0-1 1,0 1-1,0 0 1,0-1 0,0 0-1,0 1 1,0-1-1,0 0 1,0 1 0,0-1-1,0 0 1,0 0-1,0 0 1,0 0 0,0 0-1,0 0 1,0 0-1,1 0-3,1 0 22,181 17 835,-11-1 110,-107-10-566,0-3 1,48-5-402,-14 0 107,369-12 347,-319 17-201,-25 0 812,28-7-1065,-144 3 15,0 0 0,1-1 1,-2-1-1,5-1-15,-5 2 3,0-1 0,-1 1 0,1 1 0,0 0 1,0 0-1,1 0-3,89-3 125,-97 4-109,-3-10 13,0 5-118,-1 0-1,0 0 0,1 0 0,-2 1 1,1 0-1,0-1 0,-1 1 0,0 0 0,0 1 1,0-1-1,-3-1 90,-2-3-320,-22-20-2547,-1 2-1,-34-22 2868,50 39-1009,0 0 0,0 1 0,-1 0-1,0 1 1,0 1 0,0 1-1,-1 1 1,-4-1 1009,-28-1-2265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4:08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1 418 8020,'0'0'1622,"0"0"-219,0 0-496,0 0-197,0 0-89,0 0-311,0-5-251,0 2-55,1-1-1,-1 1 1,1 0 0,0-1 0,0 1 0,0 0 0,1 0 0,-1 0 0,1-1 0,0 1 0,0 1 0,0-1 0,0 0 0,0 0 0,1 0-4,46-41 70,-28 25-55,101-83 105,37-18-120,-83 58-1788,-68 52-1304,-8 5-1270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44:08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5074,'0'0'288,"0"0"193,151-88 399,-96 81 321,-5 7-401,-7 0-256,-6 18 97,-9 14 191,-8 17-272,-13 10-336,-7 22 208,0 12-335,-20 13-97,-2-63-657,-3-10-3601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1:22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1 305 3265,'0'0'713,"0"0"-542,0 0-25,0 0 428,0 0 218,27-14 147,92-48-138,-87 43-127,0-2-1,19-16-673,-3 1 467,-16 14-178,-13 8 42,1 0 1,1 2-1,0 0 0,15-5-331,-30 14-271,-1 1 0,1 0 1,-1-1-1,0 0 0,0 0 0,1-2 271,-1 1-3377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16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9380,'0'0'192,"0"0"-192,0 0-688,0 0-2609</inkml:trace>
  <inkml:trace contextRef="#ctx0" brushRef="#br0" timeOffset="0.01">26 382 4306,'0'0'0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1:23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32 7668,'0'0'1958,"0"0"-414,0 0-268,0 0-36,0 0-391,-9-5-513,1 0-293,6 4-48,0 1-1,1-1 0,-1 0 1,0 0-1,1 0 0,-1 0 0,0 0 1,1-1-1,0 1 0,-1 0 0,1-1 1,-1-1 5,10-1-88,22 2 46,-4 2 49,-1 1 0,1 1 0,0 1 0,-1 1 0,24 7-7,-40-8 8,-1 0 1,1 0-1,0 1 1,-1 0-1,0 1 1,0 0-1,-1 0 0,1 0 1,-1 1-1,0 0 1,0 1-1,-1 0 1,0 0-1,0 0 1,-1 0-1,0 1 0,0 0 1,2 5-9,-4-6 16,0 1 1,0 0-1,-1 0 0,0 0 1,0 0-1,-1 1 0,0-1 1,-1 0-1,0 0 1,0 1-1,-1-1 0,0 0 1,0 0-1,-1 1 0,0-1 1,0 0-1,-1-1 0,0 1 1,0 0-1,-1-1 1,0 0-1,-5 7-16,-16 12 223,-2-2 0,0 0-1,-2-2 1,-28 17-223,20-13 404,0 0 0,-23 25-404,58-49 21,0 0 0,1 0-1,-1 1 1,1-1-1,0 0 1,-1 1 0,1-1-1,0 0 1,0 1-1,1 0 1,-1 0-21,1-3-72,-1 1 0,1 0 0,0-1 1,0 1-1,0-1 0,-1 1 0,1-1 0,0 1 0,0 0 0,0-1 1,0 1-1,0-1 0,0 1 0,1-1 0,-1 1 0,0 0 0,0-1 1,0 1-1,0-1 0,1 1 0,-1-1 0,0 1 0,0-1 0,1 1 1,-1-1-1,0 1 0,1-1 0,-1 1 0,1-1 0,-1 0 0,1 1 1,-1-1-1,1 0 0,-1 1 0,1-1 0,-1 0 0,1 0 1,-1 1-1,1-1 0,-1 0 0,1 0 0,-1 0 0,1 0 0,0 0 1,-1 0-1,1 0 72,17 0-6281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1:40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13830,'0'0'224,"0"0"-224,0 0 0,0 0 80,173-11 65,-116-1-33,1 3-64,-6 3 32,-1-1-32,-9 5-48,-4 2-64,-6 0-513,-32 0-2096,0 0-1873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1:40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1 5458,'0'0'910,"0"0"-411,0 0-195,0 0-146,0 0-52,-19 13-28,-7 5-36,5-4 65,0 1-1,2 0 1,-1 2 0,-4 7-107,4-4 298,-71 70 3750,-9 20-4048,98-108 74,0 0 0,0 0 0,1 0 0,-1 1-1,1-1 1,0 0 0,0 0 0,0 1 0,0-1 0,0 0-1,0 1 1,0-1 0,1 1 0,-1 0 0,1-1-1,0 1 1,0-1 0,0 1 0,0-1 0,0 1 0,1 0-1,-1-1 1,1 3-74,1-2 3,-1 0 0,1 0 1,0 0-1,0 0 0,0-1 0,0 1 0,0-1 0,1 1 0,-1-1 0,1 0 0,-1 0 0,1 0 0,0 0 1,0 0-1,0 0 0,2 0-3,39 18 201,1-1 1,24 5-202,-45-17-679,0-1 0,1-1 0,0-1 1,0-1-1,18-1 679,-40-2-5082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1:55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32,'0'0'13430,"0"0"-13430,0 0-16,0 0-32,208 0 48,-111-11 0,6-14-96,-5-2-1008,-10-7-1810,-68 20-607,-13 3-1474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1:55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9684,'0'0'742,"0"0"-1014,0 0-13,21 2 231,73 7 108,-87-9-43,-1 1 0,1 1 0,-1-1 0,1 1 0,-1 0 0,0 0 1,0 1-1,0 0 0,0 0 0,0 0 0,-1 1 0,1 0 0,-1 0 1,0 0-1,0 1 0,0-1 0,1 4-11,-4-6 101,0 1 0,0 0 0,-1 0 0,1 0 0,-1 0 1,0 1-1,0-1 0,0 0 0,0 0 0,-1 1 0,1-1 0,-1 0 0,0 1 0,0-1 0,0 1 0,0-1 1,0 0-1,-1 1 0,0-1 0,1 0 0,-1 1-101,-2 3 194,1 0 1,-1 0-1,0 0 1,0 0-1,-1 0 1,0-1-1,0 1 1,-4 3-195,-44 46 447,33-37-360,0 1 0,2 1 0,1 0 0,-4 7-87,19-26-305,0 0 0,0 1 1,1-1-1,-1 0 0,0 1 0,1-1 1,-1 0-1,1 1 0,0-1 1,0 1-1,0 1 305,0-3-130,0 1-3309,0-2-1851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23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7876,'0'0'1307,"0"0"-931,0 0-285,5 4-35,5 1 50,0-1 1,0 0 0,0 0-1,0-1 1,1 0 0,-1-1-1,1 0 1,0-1-1,-1 0 1,8-1-107,17 4 241,27 3 11,140 15 1257,120-4-1509,615-21 1328,-778 10-763,63 13-565,-134-10 68,253 22 289,100-13-357,162-16-1486,-602-4-3447,-1-5-2716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52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6611,'0'0'0,"0"0"-1040,0 0 127,0 0-1088,0 0-256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53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8308,'0'0'2169,"0"0"-1094,0 0-912,11-1-190,43 3 325,0 3-1,0 1 1,5 4-298,86 11 262,-123-20-425,39 6 610,-57-7-662,1 1 0,-1 0-1,1 1 1,-1-1 0,0 1 0,0-1-1,0 1 1,0 1 0,0-1 0,0 1 0,0-1 215,-3 1-4010,-1-1-1812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53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5458,'0'0'1078,"0"0"-597,0 0-103,0 0-135,0 0-144,-12 19 50,-76 120 638,73-118-436,2 0-1,0 1 1,-6 19-351,14-29 145,1 1 0,0-1 1,1 1-1,0 0 0,1 0 1,1 0-1,0 0 1,1 3-146,-1-11 22,1 0 0,0 1 1,0-1-1,0 0 0,1 1 1,0-1-1,0 0 1,0 1-1,0-1 0,1 0 1,0 0-1,0 0 0,1 0 1,-1-1-1,1 1 0,0-1 1,0 1-1,1-1 0,-1 0 1,1 0-1,0-1-22,8 9-1,2-1-1,0 0 0,0-1 0,0-1 1,1 0-1,1-2 0,0 1 1,0-2-1,16 5 2,-20-8-1111,0 0 1,0 0-1,1-2 1,-1 0-1,5 0 1111,-6-1-4749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59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365 57 6723,'0'0'496,"-22"6"-61,-73 24-32,84-26-340,1 0-1,0 1 1,0 0 0,1 1 0,-1 0-1,1 0 1,0 1 0,1 1-1,-5 4-62,1 2 38,1 0 0,0 0-1,1 1 1,-5 11-38,1-1 10,2 1 0,1 1 0,1 0 0,1 0 0,1 1 0,2 0 0,1 1 0,0 3-10,-1 36 32,3 0 0,5 61-32,1-98 4,1 0-1,1 0 0,2 0 1,1-1-1,2 0 1,1 0-1,1-1 1,1-1-1,2 0 0,1-1 1,1 0-1,1-2 1,1 0-1,21 21-3,-31-37-4,1 0 0,1-1-1,0 0 1,0 0 0,0-1-1,1-1 1,0 0 0,0 0 0,0-1-1,8 1 5,2 0-15,1-1 1,-1-1-1,1-2 0,0 0 0,17-1 15,-27-1-24,0-1 0,0 0 0,0 0 0,0-1 0,0-1 0,-1 0 0,1-1 0,-1 0 0,0-1 0,0-1 0,0 0 0,-1 0 0,0-1 0,0 0 0,-1-1 0,0 0 0,1-2 24,13-14-16,-2 0 1,-1-1 0,0-1 0,-2-1 0,-1-1-1,-2-1 1,0 0 0,-2-1 0,-1-1 0,-2 0 0,-1 0-1,-1-1 1,-2-1 0,-1 1 0,-2-1 0,0-12 15,-3 12 45,-1 0 0,-2 0 0,-4-18-45,3 32 31,-1-1 0,-1 1-1,-1 1 1,-1-1 0,0 1 0,-7-11-31,-3-1 70,-2 1 0,-1 1 0,-1 1-1,-1 0 1,-1 2 0,-1 1 0,-2 0 0,0 2 0,-15-9-70,9 9-435,-1 2 0,-1 0 1,-1 3-1,0 1 0,-1 1 0,-1 2 0,0 1 1,-4 2 434,13 6-3634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20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10933,'0'0'1403,"0"0"-536,0 0-637,0 0-187,0 0-19,-6 19 24,6-19-48,-5 19 24,0 1 1,1-1 0,0 17-25,4-9 23,2 0 1,1 0-1,1 0 0,1 0 1,2 3-24,1 7 17,-4-18-14,4 21 16,13 38-19,-18-68 0,0-1 0,1 1-1,1-1 1,0 1 0,0-2 0,1 1 0,0 0 0,0-1 0,1 0 0,0 0 0,-3-4-9,1-1 0,-1 0 0,1 0 0,-1-1 0,1 1 0,0-1 0,0 0 0,0 0 0,0-1 1,0 1-1,0-1 0,1 0 0,-1-1 0,0 1 0,1-1 0,-1 0 0,5-1 9,-3 1-7,0-1 0,0 0-1,0-1 1,0 0 0,-1 0 0,1 0 0,-1-1-1,1 0 1,-1 0 0,0 0 0,0-1 0,0 0 0,1-2 7,26-27 27,-1-2 1,-2-1 0,-2-1-1,-1-1 1,3-10-28,2-2-1002,2 2 1,39-42 1001,-40 56-2127,-22 26-794,-6 7-1393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6:00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8468,'0'0'736,"0"0"-736,0 0 32,123 119-32,-5-92 160,25-9 128,22-11 145,11-7 111,4 0-80,-10 0-192,-12-9-160,-25 0 0,-33 7-112,-22 2 16,-23 2-16,-55 12-2081,0 1-4145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41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1590 2 432,'0'0'4376,"0"0"-2810,0 0-889,0 0 404,0 0 351,0 0-66,0 0-437,0 0-906,0 0 1,0 0 0,0-1 0,0 1-1,0 0 1,0 0 0,1 0 0,-1 0-1,0 0 1,0 0 0,0 0 0,0 0-1,0-1 1,1 1 0,-1 0-1,0 0 1,0 0 0,0 0 0,1 0-1,-1 0 1,0 0 0,0 0 0,0 0-1,0 0 1,1 0 0,-1 0-1,0 0 1,0 0 0,0 0 0,0 0-1,1 1 1,-1-1 0,0 0 0,0 0-1,0 0 1,0 0 0,1 0-1,-1 0 1,0 0 0,0 0 0,0 1-1,0-1 1,0 0 0,0 0 0,0 0-1,1 0 1,-1 0 0,0 1 0,0-1-1,0 0 1,0 0 0,0 0-1,0 1 1,0-1 0,0 0 0,0 0-1,0 0-23,-3 6 95,-1 0 0,1 0 0,-1 0 0,-1-1-1,1 0 1,-1 0 0,-3 3-95,-1 1 57,-354 365 1102,237-258-744,-4-6 1,-14 1-416,-429 312 720,547-403-694,9-5 0,0-2 1,-1-1-1,-1 0 1,0-1-1,-1-1 0,-2 0-26,15-9 14,0 1-1,0-1 0,0-1 1,0 1-1,0-1 0,-1-1-13,1 1-21,6 0-43,1 0-408,5 0-1145,6 0-14,-1-2-1,1 1 1,0-1-1,1-1 1632,9-5-4172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54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79 800,'0'0'2247,"0"0"4641,0 0-4180,0 0-1889,0 0-517,10-4-228,9-4-47,1 1-1,1 1 1,-1 0-1,1 2 1,16-1-27,116-6 158,-96 9-59,1071-24 1550,-857 26-1583,-172 0-2926,-118 0-3100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55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77 336,'0'0'2521,"-21"6"4803,-65 21-5227,69-21-1385,15-3-403,17-2-230,-9-1-19,1108-22 2608,3-58-1990,-1052 72-814,-55 6-286,-9 0-802,-5-4-4270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56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5 6307,'0'0'1635,"0"0"-1024,0 0 155,0 0 835,0 0-115,-8-2 200,-20 0-1549,1 1 0,0 2 0,-11 1-137,37-2-22,1 1 1,-1-1 0,0 1 0,0-1-1,0 1 1,1 0 0,-1-1-1,0 1 1,1 0 0,-1-1 0,0 1-1,1 0 1,-1 0 0,1 0-1,-1-1 1,1 1 0,0 0 0,-1 0-1,1 0 1,0 0 0,-1 0 0,1 0-1,0 0 1,0 0 0,0 0-1,0 0 1,0 0 0,0 0 0,0 0-1,0 0 1,1 0 0,-1-1-1,0 1 1,0 0 0,1 0 0,-1 0 21,1 4-85,0 1 0,1-1 0,-1 0 0,1 0 0,0 0 0,2 1 85,8 15-408,-7-15 200,0 1 1,0 0-1,-1 1 0,-1-1 1,1 1-1,-1-1 0,0 1 1,-1 0-1,0 0 0,0 0 1,-1 1-1,0-1 0,0 1 208,-1 1 24,1-4-4,-1 0-1,0 0 1,0 0-1,-1 0 1,0 0-1,0 0 1,0 0-1,0 0 1,-1 0-1,0 0 1,0-1-1,-1 1 1,-1 2-20,1-4-45,0 1 0,1-1 0,0 1 0,0 0 0,0-1 0,0 1 0,1 0 0,0 0 1,0 1-1,0-1 0,1 0 0,-1 0 0,1 0 0,0 1 0,1-1 0,-1 0 0,1 0 0,0 0 0,1 0 1,-1 0-1,1 0 0,0 0 0,0 0 0,0-1 0,1 1 0,0-1 0,0 0 0,0 1 0,0-1 0,1 0 45,3 5-254,-1 1-1,1 0 0,-2 1 0,1 0 0,-2 0 0,1 0 0,-1 0 0,-1 1 1,0-1-1,-1 1 0,0 0 0,-1 0 0,0 10 255,-1 5 347,-2-1 1,0 0-1,-2 0 0,-1 0 1,-8 20-348,9-22 165,1-1 1,1 1-1,1 0 0,0 0 1,2-1-1,2 12-165,3-1 610,0 0-1,2 0 1,2-1 0,8 18-610,-13-35 207,1 0 1,1 0-1,1-1 1,7 11-208,-12-21 9,0 0 1,1-1-1,0 1 0,-1-1 1,2 0-1,-1 0 1,0 0-1,1-1 0,0 1 1,0-1-1,0 0 1,0 0-1,0-1 0,1 0 1,3 2-10,26 2-525,-14-6-3195,-6 0-2277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03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64 128,'0'0'243,"0"0"290,0 0 1743,0 0 1942,0 0-2689,0 0-980,0 0 185,-14 4 178,-41 13-226,41-13-358,14-4-194,0 0-60,0 0-7,0 10-24,0 8 25,1 49 26,-3 0 1,-3 0 0,-9 37-95,7-71-3,2-14 2,1 0 0,1 0 1,-1 20 0,4-39-16,0 0 1,0 0-1,0 1 1,0-1-1,0 0 1,0 0-1,0 1 0,0-1 1,0 0-1,0 0 1,0 0-1,-1 1 1,1-1-1,0 0 1,0 0-1,0 0 1,0 1-1,-1-1 1,1 0-1,0 0 1,0 0-1,0 0 1,-1 0-1,1 1 1,0-1-1,0 0 1,-1 0-1,1 0 1,0 0-1,0 0 1,-1 0-1,1 0 1,0 0-1,0 0 1,-1 0-1,1 0 1,0 0-1,0 0 1,-1 0-1,1 0 1,0 0-1,0 0 1,0 0-1,-1-1 1,1 1-1,0 0 1,0 0-1,-1 0 1,1 0-1,0 0 1,0-1-1,0 1 1,-1 0 15,1-353 755,0 341-730,1 0 1,0-1-1,1 1 1,0 0-1,0 0 1,2 0-1,-1 0 1,2 0-1,-1 1 1,2-2-26,-3 9-5,-1-1-1,1 1 1,0-1 0,0 1 0,1 0 0,-1 0 0,1 0 0,0 1 0,0 0 0,0-1 0,0 1 0,1 0 0,-1 1 0,1-1 0,0 1 0,0 0 0,0 0 0,0 1-1,0-1 1,0 1 0,0 0 0,0 1 0,1-1 0,4 1 5,1 0-44,-7 0 28,1-1 0,-1 1 0,0 1-1,1-1 1,-1 1 0,0 0-1,0 0 1,2 0 16,-5 0-2,1 0-1,-1 0 1,1 0-1,-1 0 1,0 0 0,0 0-1,1 0 1,-1 0-1,0 1 1,0-1-1,0 0 1,-1 1 0,1-1-1,0 1 1,0-1-1,-1 1 1,1-1 0,-1 1-1,1-1 1,-1 1-1,0 0 1,1-1 0,-1 1-1,0 0 3,1 14 12,-1 0-1,0 1 1,-1 1-12,0-4-123,0 1 0,2-1 1,-1 1-1,2 3 123,0-11-44,1 0 1,0 0-1,0 0 0,0 0 0,0-1 1,1 1-1,0-1 0,2 1 44,20 39-136,-22-31 120,0 0-1,0 0 1,-1 0-1,-1 1 1,-1 0-1,0-1 1,-1 1-1,-1 0 0,0-1 1,-3 12 16,2-20 18,-1 0 1,1 1 0,-1-1-1,0 0 1,-1-1-1,0 1 1,0-1-1,0 1 1,-1-1-1,0 0 1,0-1-1,-1 1 1,1-1-1,-1 0 1,0-1 0,0 1-1,-1-1 1,0 0-1,-1 0-18,7-4-47,1 1 0,-1-1 1,1 0-1,-1 0 0,1 0 0,-1 1 0,1-1 0,-1 0 0,1 0 1,-1 0-1,1 0 0,-1 0 0,1 0 0,-1 0 0,1 0 1,-1 0-1,1 0 0,-1 0 0,1-1 0,-1 1 0,1 0 0,-1 0 1,1 0-1,-1-1 0,1 1 0,-1 0 0,1-1 0,-1 1 0,1 0 1,0-1-1,-1 1 0,1 0 0,0-1 0,-1 1 0,1-1 1,0 1-1,-1-1 0,1 1 0,0-1 0,0 1 0,0-1 0,-1 1 1,1-1-1,0 1 0,0-1 0,0 1 0,0-1 0,0 1 0,0-1 48,4-28-3522,2 14 2512,0 1-1,1 0 1,0 1 0,9-11 1009,-15 22-55,28-41-1149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03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3730,'0'0'944,"0"0"657,0 0 608,0 0-768,17 133-161,-17-76-496,0 4-367,-10-7-257,3-5-64,2-10-48,5-12-32,0-11-16,0-10-80,0-3-1537,0-3-1344,5-5-913,2-36-320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03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1 224 992,'0'0'5315,"0"0"-4883,0 0-384,0 0 688,0 0 289,152 52-625,-106-18-96,-1-1-144,0-1-112,2-5 32,-4-7-80,-8-11-368,-7-4-2145,-8-5-1841</inkml:trace>
  <inkml:trace contextRef="#ctx0" brushRef="#br0" timeOffset="1">462 1 6515,'0'0'2257,"0"0"-752,0 0-513,0 0-496,0 0 33,0 0 47,0 112-352,0-46-144,-3-1-64,1 3 32,2-3 0,0-11-48,0-6 0,5-19-192,2-29-4002,1 0-2849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04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26 1553,'0'0'6163,"0"0"-5763,0 0 368,160-25-224,-127 25-368,-1 0-80,-4 0-16,-11 0-80,-17 0-3697,0 9-2322</inkml:trace>
  <inkml:trace contextRef="#ctx0" brushRef="#br0" timeOffset="1">1 287 8804,'0'0'2833,"0"0"-1696,0 0-961,0 0-144,0 0 336,0 0 112,132 57-272,-69-57-112,0 0-96,-8-5 0,-43-4-80,-4 3-5906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08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11237,'0'0'656,"0"0"-277,0 0-168,1 28-112,3 178-57,-7-94-2184,2-179 1547,-1 9 475,4-22 120,-1 63 55,1 0 1,1 0 0,0 0-1,2 1 1,-1-1 0,8-13-56,-9 25 26,0 0 1,0 0 0,1 0 0,0 1 0,-1-1-1,2 1 1,-1 0 0,1 0 0,-1 0 0,1 1-1,0 0 1,0 0 0,1 0 0,-1 0-1,0 1 1,1 0 0,0 0 0,-1 1 0,1-1-1,0 1-26,20-4 112,0 1 0,0 2 0,22 0-112,-42 2 36,195-1-108,-176 2-3060,-14 5-3760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20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0 4114,'0'0'3879,"0"0"-1971,0 0-548,0 0-141,0 0-245,-21 17-342,-71 59-149,86-70-428,-1 0 0,1 0-1,0 1 1,0 0 0,1 0-1,0 0 1,0 1 0,0-1-1,1 1 1,-1 3-55,-1 3 48,1-4-32,1 0-1,0 1 0,0 0 0,1-1 1,0 1-1,1 0 0,0 1 1,1-1-1,0 0 0,1 0 0,1 2-15,-1-12-9,0 1-1,1-1 1,-1 0 0,1 0-1,-1 0 1,1 0-1,-1 0 1,1 0-1,0 0 1,0 0-1,0 0 1,-1 0-1,1 0 1,0 0 0,0 0-1,0-1 1,0 1-1,0 0 1,0-1-1,1 1 1,-1-1-1,0 1 1,0-1-1,0 0 1,0 1 0,1-1-1,-1 0 1,0 0-1,0 0 1,1 0-1,-1 0 1,1 0 9,6 0-180,1 0 0,-1 0 0,0-1 1,6-1 179,-6 0-289,0 0 0,0-1 1,0 0-1,-1 0 0,1-1 1,-1 0-1,0 0 0,0-1 1,0 0-1,0 0 0,-1-1 1,2-2 288,14-15-1434,-1 0 0,11-19 1434,-13 18-544,0-3-14,9-10 1469,-28 60 1869,-2 40-2002,0-34-689,1-1-1,2 1 0,2 10-88,-3-38-11,1 1 0,-1-1 0,1 1 1,-1-1-1,1 1 0,0-1 0,0 1 1,0-1-1,0 1 0,0-1 0,0 0 1,0 0-1,0 0 0,0 1 1,1-1-1,-1 0 0,0 0 0,1-1 1,-1 1-1,1 0 0,-1 0 0,1-1 1,-1 1-1,1-1 0,0 1 0,-1-1 1,1 0-1,0 0 0,-1 1 0,1-1 1,0 0-1,-1-1 0,2 1 11,1 0-176,1 0 1,0 0-1,-1-1 0,1 0 1,-1 0-1,1 0 0,-1-1 1,1 1-1,-1-1 1,0 0-1,0 0 0,1-1 176,6-7-396,0 0-1,0-1 1,-1 0 0,-1-1-1,0 0 1,0-1 0,4-9 396,12-16-329,-25 39 345,0-1-1,0 0 0,0 0 0,0 0 1,0 1-1,0-1 0,0 0 0,0 0 1,0 1-1,0-1 0,1 0 0,-1 0 1,0 0-1,0 0 0,0 1 0,0-1 1,1 0-1,-1 0 0,0 0 0,0 0 0,0 0 1,1 1-1,-1-1 0,0 0 0,0 0 1,0 0-1,1 0 0,-1 0 0,0 0 1,0 0-1,1 0 0,-1 0 0,0 0 1,0 0-1,0 0 0,1 0 0,-1 0 1,0 0-1,0 0 0,1 0 0,-1 0 1,0 0-1,0 0 0,0-1 0,1 1 1,-1 0-1,0 0 0,0 0 0,0 0 0,1 0 1,-1-1-1,0 1 0,0 0 0,0 0 1,0 0-1,0 0 0,1-1 0,-1 1 1,0 0-1,0 0 0,0-1 0,0 1 1,0 0-1,0 0 0,0 0 0,0-1 1,0 1-1,0 0 0,0 0 0,0-1-15,2 21 1783,-1-16-1431,1 62 1217,-2-42-1470,1 0-1,1 0 1,1 0 0,1 0-1,1-1 1,3 6-99,5-8-29,-13-21-1,0 1 0,0-1 0,1 0 0,-1 1-1,0-1 1,1 0 0,-1 1 0,0-1 0,1 0 0,-1 1-1,1-1 1,-1 0 0,1 0 0,-1 0 0,0 0 0,1 1 0,-1-1-1,1 0 1,-1 0 0,1 0 0,-1 0 0,1 0 0,-1 0-1,1 0 1,-1 0 0,1 0 0,-1 0 0,1 0 0,-1 0-1,1-1 1,-1 1 0,0 0 0,1 0 0,-1 0 0,1-1-1,-1 1 1,0 0 0,1 0 0,-1-1 0,1 1 0,-1 0-1,0-1 1,1 1 0,-1-1 0,0 1 0,0 0 0,1-1-1,-1 1 1,0-1 0,0 1 30,8-17-247,-1-1-1,-1 0 1,-1 1-1,-1-2 1,3-16 247,1-6-51,-8 41 44,3-15 201,1 1 0,0 0 0,6-11-194,-9 21 110,1 0-1,1 0 1,-1 0 0,0 1-1,1-1 1,0 1 0,0-1-1,0 1 1,0 0-1,1 0 1,-1 0 0,1 1-1,0-1 1,2 0-110,18-9 466,0 1 1,1 2-1,0 0 1,0 2-1,1 0 1,0 2-1,15 0-466,-16 4 56,-17 1-3060,-8 0-4292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3:32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10245,'0'0'1302,"0"0"-483,0 0-590,0 0-130,0 0 325,0 0 336,3 16-218,4 51-359,-3 1 0,-2 0 0,-3 0 0,-4 0 0,-10 50-183,11-93-95,1 0 0,1 0 0,1 3 95,14-28-1094,-10 0 1065,1-1 0,-1 0 0,1 0 0,-1 0 0,0-1 0,0 1 0,0-1 0,0 0 1,0 0-1,0 0 0,0 0 0,1-1 29,32-35-23,-15 15 17,-1 2 13,1 2 1,1 0-1,1 1 1,4-1-8,-15 11 1,0 1-1,1 0 1,0 1 0,1 0 0,-1 1 0,1 1-1,0 0 1,0 1 0,5 0-1,0 0-4,0 1 0,0 1-1,0 0 1,0 2 0,0 0 0,13 3 4,-25-2 3,-1-1 0,1 1 0,-1 1-1,1-1 1,-1 1 0,0 0 0,0 0 0,0 1 0,-1 0-1,1 0 1,-1 0 0,0 1 0,0 0 0,0 0 0,-1 0 0,0 0-1,0 1 1,0-1 0,-1 1 0,1 1-3,1 5 23,-1 0-1,0 1 1,-1-1 0,0 1-1,-1-1 1,0 1 0,-1 0-1,-1 0 1,0 0 0,-1 0-1,0 0 1,-1 5-23,0-11 78,0 0 0,0-1-1,-1 0 1,0 1 0,0-1 0,0 0 0,-1-1 0,1 1-1,-1 0 1,-1-1 0,1 0 0,-1 0 0,0 0-1,0-1 1,0 0 0,-1 0 0,0 0 0,1 0 0,-7 1-79,-7 5 292,-1 0 0,0-2 0,-1-1-1,0 0 1,-13 1-291,-24 2 266,-1-3-1,1-3 1,-1-2 0,-17-3-266,26 1-1738,50 0-6885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37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4 161 8356,'0'0'376,"0"0"-237,0 0-110,0 0 24,0 0 121,0 0-94,0 0-80,0-2 0,0 2 13,0 0 3,0 0 0,0 0 0,0 0 3,0 0 8,0 0-14,0 0-18,0 0 21,0 0 21,0 0-13,0 0 5,0 0 11,0 0 30,0 0-6,0 0-16,0 0-6,0 0 28,0 0 5,0 0 47,0 0 86,0 0 40,0 0 38,0 0-43,0 0-91,0 0-22,0 0-39,0 0-8,0 0-3,0 0-43,0 0 30,0 0 56,0 0 29,0 0-11,0 0-29,0-2-37,0 2-48,0 0-11,0 0 0,0 0 5,0 0 19,0 0 11,0 0 85,0 463 1806,-2-430-1855,2-23-538,-1-26-1562,1-545 1482,0 557 542,0 0 1,0 0-1,0 0 0,1 0 1,0 0-1,-1 0 0,1 0 0,1 1 1,-1-1-1,0 0 0,1 1 1,0-1-1,0 1 0,0-1 1,1 0-12,-1 2 1,1 0 1,-1-1 0,1 1-1,0 0 1,-1 1 0,1-1 0,0 0-1,0 1 1,0 0 0,1 0-1,-1 0 1,0 0 0,0 0-1,1 0 1,-1 1 0,0 0-1,1-1 1,0 2-2,1-2-20,0 0-1,0 1 1,1 0 0,-1 1-1,0-1 1,0 1 0,0 0 0,0 0-1,0 0 1,0 1 0,0 0-1,0 0 1,0 0 0,-1 0-1,1 1 1,-1 0 0,0 0-1,0 0 1,0 0 0,0 1 0,0-1-1,-1 1 1,1 0 0,-1 0-1,0 1 1,0-1 0,-1 1-1,1-1 1,-1 1 0,0 0-1,0 3 21,2 3-81,-2 0 0,0 1 0,0-1-1,-1 1 1,0 0 0,-1 0 0,0-1-1,-2 4 82,1-2 15,1 0-1,0 1 1,1-1-1,0 0 1,1 0-1,2 7-14,5 11 21,-2 0 0,-1 0 0,-1 1 0,-2 0 0,-1 0 0,-1 0 0,-3 11-21,1-37 47,0 1-1,0-1 1,-1 0-1,0-1 1,0 1-1,-1 0 0,1 0 1,-1-1-1,0 0 1,-1 1-1,1-1 1,-1 0-1,0-1 1,0 1-1,-1-1 1,1 0-1,-1 0 1,0 0-1,0 0 1,0-1-1,-1 0 0,1 0 1,-1-1-1,-3 2-46,4-4-170,5-1-154,0-1 1,0 0 0,0 0 0,0 1-1,0-1 1,0 0 0,1 1 0,-1-1-1,1 0 1,-1 1 0,1-1 0,0 0 323,8-13-957,1 1 1,0 0 0,1 0-1,0 1 1,9-6 956,-4 1-1323,0 1-320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38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0 1233,'0'0'3863,"0"0"-1185,0 0-986,0 0-244,0 0-111,-22 22-235,-23 23-451,-3 8-651,40-43 86,1 0 0,0 0 0,0 1 0,1 0 0,0 0 0,1 0 0,1 1 0,0 0 0,0 0 0,-1 9-86,2-11 39,-2 17 55,1 1 0,1 0 0,1-1 0,2 25-94,0-48 1,0-1 1,0 1-1,0 0 0,1-1 0,-1 1 1,1-1-1,0 1 0,0 0 0,1-1 1,-1 0-1,1 1 0,-1-1 0,1 0 1,0 0-1,0 0 0,1 0 0,-1 0 1,0 0-1,1-1 0,0 1 0,0 0-1,3 0-1,-1 0 0,0 0 0,1 0 0,0-1 0,0 0 0,-1 0 0,1-1 0,0 1 0,0-1 0,1 0-1,-1-1 1,3 0 1,4 2-87,0-2 0,0 0 0,0-1-1,0 0 1,0-1 0,0 0 0,-1-1 0,1 0-1,-1-1 1,0 0 0,0-1 0,0-1-1,2-1 88,16-14-1596,27-23 1596,22-15-1082,-54 47 981,-24 15 63,-1 21 87,0 7 120,-1 0-1,-1 6-168,0-28-68,1 1 0,-1-1 0,0 0 0,-1 0 0,0 0 0,-1 0 0,0-1-1,0 0 1,-3 5 68,7-12-113,0-1 0,-1 1 0,1-1 0,0 1-1,0-1 1,-1 1 0,1-1 0,0 0 0,-1 1 0,1-1-1,0 1 1,-1-1 0,1 0 0,-1 1 0,1-1-1,0 0 1,-1 1 0,1-1 0,-1 0 0,1 0 0,-1 1-1,1-1 1,-1 0 0,1 0 0,-1 0 0,0 0-1,1 0 1,-1 0 0,1 1 0,-1-1 0,1-1-1,-1 1 1,1 0 0,-1 0 0,1 0 0,-1 0 0,1 0-1,-1 0 1,1-1 0,-1 1 0,1 0 0,-1 0-1,1-1 1,-1 1 0,1 0 0,-1-1 0,1 1-1,0 0 1,-1-1 0,1 0 113,-2-1-432,0-1 1,0 0-1,0 0 0,1 0 0,0 0 0,-1 0 1,1 0-1,0-1 432,-11-41-1857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38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10 229 2609,'0'0'2994,"0"0"-1138,-10-124-351,10 103-288,10 8-161,23 4-416,7 2-383,10 5-241,10-1 192,8 1-160,4-5-48,1-2-256,-50 5-4819,-8-1-2000</inkml:trace>
  <inkml:trace contextRef="#ctx0" brushRef="#br0" timeOffset="1">672 1 9973,'0'0'1712,"0"0"-1664,0 0-48,0 0 64,135 0-16,-97 0-16,-6 0-32,-4 9 0,-26-5-4017,-2 8-2947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38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4818,'0'0'5283,"0"0"-5011,0 0-272,0 0 0,0 0-112,0 0-1025,115 29-2865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39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8516,'0'0'1955,"0"0"-818,0 0-457,0 0-189,0 0-197,-7 15-86,2-5-187,-2 3 3,1 0-1,0 1 1,1 0 0,0 0-1,1 0 1,0 1 0,2-1 0,-2 12-24,4-25-5,0 1 1,0 0 0,0-1 0,0 1 0,0-1-1,0 1 1,1 0 0,-1-1 0,1 1 0,-1-1 0,1 1-1,-1-1 1,1 1 0,0-1 0,0 0 0,-1 1-1,1-1 1,0 0 0,0 1 0,1-1 0,-1 0 0,1 1 4,-1-2-22,1 1 1,0-1 0,-1 0 0,1 1 0,-1-1 0,1 0 0,0 0 0,-1 0 0,1 0 0,0 0 0,-1-1 0,1 1 0,0 0 0,-1-1 0,1 1-1,-1-1 1,1 0 0,-1 1 0,1-1 0,-1 0 0,0 0 0,1 0 0,-1 0 0,1-1 21,5-3-123,-1-1-1,1 0 1,-1-1-1,0 0 1,-1 0 0,2-1 123,-2 1-95,0 0 1,0 0 0,1 1-1,0 0 1,0 0 0,1 1-1,6-5 95,-12 10 0,0-1 0,-1 0 0,1 1-1,0-1 1,0 1 0,0-1 0,0 1 0,1 0-1,-1-1 1,0 1 0,0 0 0,0 0 0,0 0 0,0 0-1,0 0 1,0 0 0,0 0 0,1 0 0,-1 0-1,0 0 1,0 1 0,0-1 0,0 0 0,0 1-1,0-1 1,0 1 0,0-1 0,0 1 0,0-1-1,0 1 1,0 0 0,-1 0 0,1-1 0,0 1-1,0 0 1,-1 0 0,1 0 0,0 0 0,2 4 6,-1 1 0,1-1 0,-1 1 0,0-1 0,0 1 0,0 4-6,0-4 17,14 61 293,-4 2 1,-2-1 0,0 53-311,-5 214 372,-6-221-316,1-108-49,1 5 9,-1 0 0,0 0 0,0 0 0,-1 0 0,-1-1 1,0 1-1,-1 0 0,0-1 0,0 0 0,-1 1 0,-1 1-16,5-11 22,-1 0 0,1-1 0,0 1 0,-1 0 0,1 0 0,-1 0 0,1-1 0,-1 1 0,1 0 0,-1-1 0,0 1 0,1 0 0,-1-1 0,0 1 0,0-1-1,1 1 1,-1-1 0,0 1 0,0-1 0,0 1 0,1-1 0,-1 0 0,0 1 0,0-1 0,0 0 0,0 0 0,0 0 0,0 0 0,0 0 0,0 0 0,1 0 0,-1 0 0,-1 0-22,1-1 32,-1 0 0,1 0 0,0 0 0,-1-1 0,1 1 0,0 0 0,0 0 0,0-1 0,0 1 0,0-1 1,1 1-1,-1-1 0,0 1 0,1-1 0,-1 1 0,1-1 0,-1 0 0,1 1 0,0-1-32,-5-24 59,2-1 0,2 0 0,0 1 0,2-19-59,0 14 47,1 11-30,0-1-1,2 0 1,0 1-1,1 0 1,1 0-1,1 0 1,1 1-1,1 0 1,0 0-1,5-5-16,-2 3-60,1 2 0,1 0-1,0 0 1,2 1 0,0 1-1,0 1 1,2 0 0,15-10 60,-11 16-2791,-11 9-3455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41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3634,'0'0'2561,"0"0"-688,0 0-321,0 0-175,0 0-593,0 0-495,-33 33 399,28 17-272,5 11-368,-2 4-16,-1 1-32,3-8-384,0-10-849,0-10-1440,0-13-320,8-12-673,-3-13 1809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42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1 1 8964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43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35 8964,'-158'-34'2545,"158"36"-2545,17 5-176,18-5 176,5 0 48,8-2-32,2 0 32,-2 0 0,-3 0-16,-5 0 16,-7 0 16,-3 0-48,-10 0 32,-5 0-48,-5 0-1312,-8 0-2194,-2 0-1120,0 0 3201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43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7507,'0'0'2305,"0"0"-960,0 0-641,0 0-271,0 0 15,-90 152-224,78-87-160,4 7 32,3-2-96,3-2 16,2-10-16,0-6-480,0-16-2305,2-9-1666,1-27 1170,2 0 1328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21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14166,'0'0'1585,"0"0"-1585,0 0-16,0 0 16,160-29 64,-95 29-16,3 0-48,-8 0-176,-47 9-4082,-13 6-4978</inkml:trace>
  <inkml:trace contextRef="#ctx0" brushRef="#br0" timeOffset="1">6 445 12534,'0'0'1168,"0"0"-1168,0 0-64,0 0 64,138 11 64,-51-11-32,4 0-32,-59-4-2241,-12 1-7891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43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8564,'0'0'2097,"0"0"-2097,0 0 48,0 0 176,0 0 272,0 0-176,153 128-208,-113-87-32,0-7-48,0-5 49,-5-9-65,-4-6-16,-6-5-1905,-25-9-1345,0 0-1840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44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0 4930,'0'0'3314,"0"0"-1794,0 0-111,0 0-288,0 0-401,0 0 64,-60 163-416,42-91-63,-2 5-145,5-5-96,5-7-48,7-11 32,3-11-32,0-11-16,0-10-625,0-8-1503,15-14-1746,-10 0-1489</inkml:trace>
  <inkml:trace contextRef="#ctx0" brushRef="#br0" timeOffset="1">492 113 6915,'0'0'833,"0"0"367,0 0-560,142-32-239,-116 32 47,-4 0-224,-2 12-112,-2 4-112,-18-10-1361,0 6-2496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44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6723,'0'0'4434,"0"0"-3970,0 0-384,0 0-80,0 0 449,0 0-241,118 66-112,-71-66-32,3 0-64,-35 0-769,-2-5-4977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45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25 8292,'0'0'432,"0"0"-317,0 0-73,13-2-4,4 1-20,-6 0 3,-1 0 1,1 0-1,-1-2 1,0 1-1,6-3-21,-7 0 4538,-20 2-3167,-23 2-1416,32 1 267,-3 1-182,0 0 1,0 0-1,0 0 1,0 0-1,0 1 1,0 0 0,1 0-1,-1 0 1,1 1-1,-1 0 1,1-1-1,0 2 1,0-1 0,0 0-1,0 1 1,1 0-1,-1 0 1,1 0-1,0 0 1,0 1-41,-8 11 53,1 0 1,1 1-1,0-1 0,-5 18-53,11-25 16,0 0 1,0 1-1,1-1 0,0 1 1,1-1-1,0 1 0,0-1 1,1 4-17,0-12-4,1 0 0,-1 0 0,0 0 0,1 1-1,-1-1 1,0 0 0,1 0 0,-1 0 0,1 0 0,0 0 0,-1 0 0,1 0 0,0 0 0,0 0 0,0 0 0,0 0 0,0 0 0,0 0 0,0-1-1,0 1 1,0 0 0,0-1 0,0 1 0,0-1 0,0 1 0,0-1 0,1 0 0,-1 1 0,0-1 0,0 0 0,0 0 0,1 0 0,-1 0 0,0 0 0,1 0 3,6 0-63,0 0 0,-1 0-1,1-1 1,-1 0 0,6-2 64,-5 0-104,0 0 0,0 0 1,0-1-1,-1 0 1,0-1-1,0 1 1,0-1-1,-1-1 0,1 1 1,-1-1-1,0-1 1,0 0 103,1-1-145,1 0 1,0 1-1,0 0 1,1 0-1,-1 1 1,1 0-1,5-2 145,-13 8-6,0 0-1,-1-1 0,1 1 0,0 0 1,0-1-1,-1 1 0,1 0 1,0 0-1,0 0 0,0-1 1,0 1-1,-1 0 0,1 0 1,0 0-1,0 1 0,0-1 1,0 0-1,-1 0 0,1 0 0,0 1 1,0-1-1,0 0 0,-1 1 1,1-1-1,0 0 0,0 1 7,0 1-1,1-1-1,-1 1 0,0 0 1,0 0-1,0 0 0,0-1 1,0 1-1,0 0 0,0 0 1,-1 0-1,1 1 2,11 41 114,-2 0-1,-3 1 1,0 2-114,9 142 323,-13 18-171,-3-140-39,-1-67-110,1 0 0,0 0 1,-1 0-1,1 0 1,0 1-1,-1-1 0,1 0 1,0 0-1,-1 0 1,1 0-1,0 0 0,-1 0 1,1 0-1,-1 0 1,1 0-1,0 0 0,-1 0 1,1 0-1,0-1 1,-1 1-1,1 0 0,0 0 1,-1 0-1,1 0 1,0-1-1,-1 1 0,1 0 1,0 0-1,0 0-3,-2-3 13,0 1 0,0-1 0,0 0 1,1 1-1,-1-1 0,1 0 0,0 0 0,0 0 0,0 0 0,0 0 0,0 0 0,1 0 0,-1 0 0,1-2-13,-2-8 9,-4-18-10,2 0-1,1 0 1,2-1-1,1 1 0,2-19 2,0 39 3,0 1 0,0 0 0,1 0 0,1 0 0,-1 0 0,2 0 0,-1 1 0,1-1 0,1 1 0,5-6-3,11-15-1005,1 2 1,8-7 1004,-24 28-515,19-17-3772,-8 9-2765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5:46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15 992,'0'0'5408,"0"0"-3791,0 0-1420,0 0-10,0 0 187,4-1-52,15-7 1290,-16 7-1407,0 0 0,0 0 0,0 1-1,0-1 1,0 0 0,1 1 0,-1 0 0,0 0 0,0 0 0,0 0 0,0 0-1,1 1 1,-1-1 0,0 1 0,0 0 0,0 0-205,4 1-32,-1 0 1,-1 1-1,1 0 1,0 0-1,-1 0 1,1 1-1,3 3 32,-4-2 12,0 0 1,0 0-1,-1 0 0,0 1 0,0 0 0,0 0 0,0 0 0,-1 1 0,0-1 1,0 1-1,-1-1 0,0 1 0,0 0 0,-1 0 0,1 7-12,1 14 44,-1 1 1,-2 0-1,-2 12-44,1 9-8,0-20 8,1-14-10,-1 0 0,2 0 0,0 1 0,1-1-1,3 10 11,1 2-21,-2 0-1,-1 0 0,-1 1 1,-1-1-1,-2 12 22,1 1 22,1-1 0,3 9-22,3 29 12,-3 0-1,-4 3-11,0-74 4,-1 4 63,0 1-1,0-1 1,-1 1 0,-1-1 0,0 0-1,0 0 1,-1 0 0,-2 4-67,-10 18 807,-20 31-807,17-33 529,-13 32-529,30-54 19,0-1-379,-3-5-4184,0-3-2088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6:43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1 499 832,'0'0'5576,"0"0"-3609,0 0-1293,0 0-63,0 0-197,3 4-270,-2-2-131,0-1-1,0 1 1,0-1 0,0 0-1,1 1 1,-1-1-1,0 0 1,1 0 0,-1 0-1,1 0 1,0 0-1,-1-1 1,1 1 0,0 0-1,-1-1 1,1 1 0,0-1-1,0 0 1,-1 1-1,1-1 1,0 0 0,0 0-1,-1 0 1,1 0 0,0 0-1,0-1 1,0 1-1,-1-1 1,1 1 0,0-1-1,0 0-12,11-3 125,0-2 0,-1 1 0,0-2 0,4-2-125,-10 6 48,112-71 2046,90-74-2094,-98 67 1132,110-62-1132,-207 136-132,-7 3-6,1 0 1,-1 0-1,1 1 0,0 0 0,0 0 0,0 0 0,0 1 0,1 0 0,-1 1 1,5-1 137,-12 4-4314,-4 5-1796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6:43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24 496,'0'0'7766,"0"0"-4572,0 0-2116,0 0-723,-8 2-331,-8 4-110,16-6 85,-1 0 0,1 0 0,0 0 0,0 0 0,0 0 0,0 0 0,0 0 0,0 1 0,0-1 0,0 0 0,0 0 1,0 0-1,-1 0 0,1 0 0,0 0 0,0 0 0,0 0 0,0 0 0,0 0 0,0 1 0,0-1 0,0 0 1,0 0-1,0 0 0,0 0 0,0 0 0,0 0 0,0 0 0,0 1 0,0-1 0,0 0 0,0 0 0,0 0 1,0 0-1,0 0 0,0 0 0,0 0 0,0 0 0,0 1 0,0-1 0,0 0 0,1 0 0,-1 0 0,0 0 1,0 0-1,0 0 0,0 0 0,0 0 0,0 0 0,0 0 0,0 0 0,0 0 0,0 1 0,1-1 0,-1 0 1,0 0-1,0 0 0,0 0 0,0 0 0,0 0 0,0 0 0,0 0 0,0 0 0,1 0 1,47 7 3,305-1 569,-243-7-429,49-5 181,94-19-324,-178 16 23,-26 5-415,27 1 392,-76 3-131,0-1 0,1 1 0,-1 0 0,1 0 0,-1 0 1,1 0-1,-1 0 0,1 0 0,-1 0 0,1 0 0,-1 0 0,1 0 0,-1 0 1,1 0-1,-1 0 0,1 0 0,-1 0 0,1 0 0,-1 0 0,0 1 0,1-1 1,-1 0-1,1 0 0,-1 1 0,0-1 0,1 0 0,-1 1 0,1-1 0,-1 0 0,0 1 1,0-1-1,1 0 0,-1 1 0,0-1 0,0 1 0,1-1 0,-1 1 0,0-1 1,0 0-1,0 1 0,0-1 0,1 1 0,-1-1 0,0 1 0,0-1 0,0 1 1,0-1-1,0 1 0,0-1 0,-1 1 0,1-1 0,0 1 0,0-1 131,0 14-5880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6:44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1217,'0'0'6763,"0"0"-4159,0 0-1847,22 3-930,337 30 874,223-28 451,-372-5-1076,-195 3-1036,-14-3 839,-1 0 0,0 0 0,0 1-1,0-1 1,1 0 0,-1 0 0,0 0 0,0 0-1,0 0 1,1 1 0,-1-1 0,0 0 0,0 0-1,0 0 1,0 0 0,0 1 0,1-1 0,-1 0-1,0 0 1,0 1 0,0-1 0,0 0 0,0 0-1,0 0 1,0 1 0,0-1 0,0 0 0,0 0-1,0 1 1,0-1 0,0 0 0,0 0 0,0 1-1,0-1 1,0 0 0,0 0 0,0 0 0,0 1-1,0-1 1,-1 0 0,1 0 0,0 1 0,0-1-1,0 0 1,0 0 0,0 0 0,-1 0 0,1 1-1,0-1 1,0 0 0,0 0 0,-1 0 0,1 0-1,0 0 1,0 0 0,0 1 0,-1-1 0,1 0-1,0 0 1,0 0 0,-1 0 0,1 0-1,0 0 1,0 0 0,-1 0 0,1 0 121,-21 8-2841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6:44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10565,'0'0'1921,"0"0"-1489,0 0-432,0 0-112,0 0 64,0 0-64,36 0 112,16-5 0,11-4-2177,-3-2-1921,-5 7 448,-40 4 1633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6:45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10 224,'0'0'939,"0"0"-715,0 0-141,0 0 10,21 1 35,156 4 9,-27-5 2469,-143 0-4479,-4-4-192</inkml:trace>
  <inkml:trace contextRef="#ctx0" brushRef="#br0" timeOffset="1">557 1 3938,'0'0'6803,"0"0"-6451,0 0-352,0 0 112,0 0 192,0 0-304,48 4-112,-23-4 80,0 0-896,0 0-5523,-20 0 3618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21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 13078,'0'0'654,"0"0"-465,3 23-133,1 2-40,-1-1-7,1 0 1,1 0 0,1 0-1,1 0 1,4 6-10,-6-19 4,1 1 0,0-1 0,0 1 1,1-2-1,0 1 0,1-1 0,0 0 0,1-1 0,3 3-4,-9-9-7,-1-1 1,1 0-1,0 0 0,-1 0 1,1 0-1,0-1 0,0 1 1,0-1-1,0 1 0,0-1 1,1 0-1,-1-1 0,0 1 1,1 0-1,-1-1 1,0 0-1,1 0 0,-1 0 1,0 0-1,1 0 0,-1-1 1,0 1-1,1-1 0,-1 0 1,0 0-1,0 0 0,0 0 1,0-1-1,0 1 0,0-1 1,0 0-1,0 0 0,-1 0 1,1 0-1,-1-1 0,1 1 1,-1 0-1,0-1 7,21-25-82,-2 0 0,-2-1 0,0-1 0,-2-1 0,9-23 82,1 1-630,2 5-149,8-20-3405,-35 65 924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6:47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10277,'0'0'667,"2"21"-478,7 309-64,-9-278-99,-1-28-35,2 0 1,0 1 0,2-1-1,3 13 9,-2-30-20,-2-5-444,-1-8-1599,-1-483-571,0 481 2692,0-1 0,1 1 0,0-1 0,0 1 0,1 0 0,0-1 0,0 1 0,1 0 0,0 0 0,4-6-58,-5 11 27,0 0-1,0-1 1,1 1 0,-1 0 0,1 1 0,0-1-1,-1 0 1,1 1 0,1 0 0,-1-1-1,0 1 1,0 1 0,1-1 0,-1 0-1,1 1 1,0 0 0,-1-1 0,1 1-1,0 1 1,0-1 0,0 1 0,-1-1 0,1 1-1,1 0-26,1 0 31,3 0 10,0 0 0,0 0 0,-1 1 0,1 0 0,0 1 0,0-1 0,2 2-41,-9-2 27,0 1-1,1-1 1,-1 0-1,0 1 1,0-1 0,1 1-1,-1 0 1,0 0-1,-1-1 1,1 1-1,0 1 1,-1-1 0,1 0-1,-1 0 1,1 1-1,-1-1 1,0 0-1,0 1 1,0-1-1,0 1 1,-1 0 0,1-1-1,-1 1 1,1 0-1,-1-1 1,0 1-27,1 4 163,-1-1-1,0 1 1,0-1 0,0 1 0,-1-1-1,1 1 1,-2-1 0,1 0 0,-1 1 0,0-1-1,0 0 1,0 0 0,-4 5-163,0-2 152,-1 1 1,0-1-1,-1 0 0,0-1 1,0 0-1,-1 0 1,-1 0-153,-5 4 229,0 0 1,-1-1 0,-1 0 0,0-2 0,0 0 0,-2 0-230,11-7-134,15-2-4338,8 0 1696,7 0-847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6:47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0 256,'0'0'8228,"0"0"-7348,0 0-95,0 0 239,28 127-384,-43-82-159,-3-5-321,1-1-80,2-8-64,0-10-16,-3-12-80,-2-9-1441,-7 0-1056,17-9-2658,-5-16 2098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6:47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1 184 5074,'0'0'2706,"0"0"-1826,0 0-480,0 0 785,20-118-353,12 102 273,3 3-465,-2 4-384,2 2-144,0 3-48,0-3 16,5 5-64,0-1 48,3-1-64,0 4-160,-8 0-4290,-28 0-1697</inkml:trace>
  <inkml:trace contextRef="#ctx0" brushRef="#br0" timeOffset="1">785 301 9989,'0'0'1200,"0"0"-1072,0 0-128,0 0 384,0 0-15,0 0-161,145-7-144,-122 5-16,-3 2 16,-7 0-64,-8 0-96,-5 31-4162,0 14 1168,-8-20-607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6:48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7427,'0'0'2786,"0"0"-2786,0 0-144,0 0 144,0 0 1072,0 0 1,120 2-609,-79-9-304,-1-2-64,2 2-96,-2 3 0,-32 4-272,-3 0-8260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6:54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0 8580,'0'0'1046,"0"0"50,0 0 57,0 0-292,0 0-298,0 0-157,-23 25-150,-71 79-61,87-95-159,0-1 1,0 1 0,1 0-1,0 1 1,1-1-1,0 1 1,1 0-1,0 0 1,0 1 0,-1 7-37,-1 2 29,-4 22-7,1-1 0,2 1 0,1 1 1,3 0-1,1-1 0,5 39-22,-3-77-4,0 0-1,1-1 1,0 1-1,-1 0 1,1-1-1,1 1 1,-1-1 0,0 1-1,1-1 1,0 0-1,0 0 1,0 1-1,0-1 1,0-1 0,1 1-1,-1 0 1,1 0-1,0-1 1,0 0-1,0 1 1,0-1 0,0 0-1,0-1 1,1 1-1,-1-1 1,1 1-1,-1-1 5,3 1-40,-1-1 0,1 0 0,-1 0 0,1 0-1,-1 0 1,1-1 0,0 0 0,-1 0 0,1-1-1,0 0 1,-1 0 0,1 0 0,-1 0 0,0-1 0,1 0-1,-1 0 1,0-1 0,1 0 40,6-5-228,-1-1-1,0 0 1,0-1 0,-1 0 0,-1 0-1,0-1 1,6-9 228,-2 3-268,1 1 0,14-13 268,-28 29-4,0-1 1,1 1-1,-1-1 1,0 1 0,1-1-1,-1 1 1,1 0-1,-1-1 1,1 1 0,-1 0-1,1-1 1,-1 1-1,1 0 1,-1 0 0,1-1-1,-1 1 1,1 0-1,-1 0 1,1 0 0,-1 0-1,1 0 1,0 0-1,-1 0 1,1 0 0,-1 0-1,1 0 1,-1 0-1,1 0 1,0 0 0,-1 0-1,1 0 1,-1 0-1,1 1 1,-1-1 3,9 20 57,18 68 121,80 287 183,-80-263-298,-5 1-1,-1 43-62,-17-111 62,-2 1-1,-3 32-61,1-77 9,0 0-1,0 1 1,0-1-1,-1 0 1,1 1-1,0-1 1,-1 0-1,1 0 1,-1 1-1,0-1 1,1 0-1,-1 0 1,0 0-1,0 0 1,0 0-1,1 0 1,-1 0-1,0 0 1,0 0-1,0 0 1,-1-1-1,1 1 1,0 0-1,0-1 1,0 1-1,-1 0 1,1-1-1,0 0 1,0 1-1,-1-1 1,0 0-9,-5 1 61,-1 0 0,0 0 0,0-1 0,0-1 0,-2 1-61,-9-1 66,11 0-59,0 1 0,0-2 0,0 1 1,0-1-1,0 0 0,1 0 0,-1-1 0,1 0 0,-1-1 0,1 1 1,0-2-1,0 1 0,1-1 0,-1 0 0,1 0 0,0 0 0,1-1 1,-1 0-1,1 0 0,0-1 0,1 1 0,-1-1 0,1 0 0,1 0 0,-1-1 1,1 1-1,1-1 0,-1 1 0,1-1 0,0 0 0,1 0 0,0 0 1,0 0-1,1-5-7,0 4-21,0 0 1,1 0 0,0 0 0,0 0-1,1-1 21,-1 6-4,0 1 0,1-1 0,-1 1 0,1-1 0,0 1 0,0-1 0,0 1 0,1 0 0,-1 0 0,1 0 0,0 0 0,1-1 4,300-263 155,-233 216 22,-42 31-15,-12 14 309,-10 4 682,-4-11-2276,-1-5-3129,-2 2-580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0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9588,'0'0'566,"8"31"-417,0-2-127,45 181 215,-42-160-139,21 84 45,-26-115-121,1 1 0,0-1-1,2 0 1,0-1 0,6 8-22,-13-23-9,0 0 0,0 0 1,0-1-1,1 1 1,-1-1-1,1 1 1,0-1-1,0 0 0,-1 0 1,1 0-1,0-1 1,1 1-1,-1-1 0,3 1 9,-5-1-12,1-1-1,0 1 1,0-1-1,-1 0 0,1 0 1,0 0-1,0 0 0,0 0 1,-1 0-1,1 0 1,0-1-1,0 1 0,-1-1 1,1 1-1,0-1 1,-1 0-1,1 0 0,0 1 1,-1-1-1,1 0 0,-1-1 1,0 1-1,1 0 1,-1 0-1,0 0 0,0-1 1,1 1-1,-1-1 0,0 1 1,0-1 12,10-18 23,-1 0 0,0-1 0,-2 0 0,6-18-23,15-41 60,-18 56-179,1-4-295,1 0 0,2 1 0,17-25 414,-25 44-3778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05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19 197 8052,'0'0'1158,"1"24"-585,0 3-403,2 123 1050,-8 99-777,5-249-536,0-1 0,0 1 0,0 0-1,1 0 1,-1 0 0,0 0 0,0 0 0,0 0 0,0 0 0,1-1-1,-1 1 1,0 0 0,0 0 0,0 0 0,0 0 0,1 0 0,-1 0-1,0 0 1,0 0 0,0 0 0,0 0 0,1 0 0,-1 0 0,0 0 0,0 0-1,0 0 1,1 0 0,-1 0 0,0 0 0,0 0 0,0 1 0,0-1-1,1 0 1,-1 0 0,0 0 0,0 0 0,0 0 0,0 0 0,0 0-1,1 1 1,-1-1 0,0 0 0,0 0 0,0 0 0,0 0 93,1-67-817,-2-1 1,-9-49 816,2 26 365,4-8-365,2 53 411,1 33-127,0 0 1,1-1-1,1 1 0,0 0 0,0-1 0,3-7-284,-2 18 39,-1 0 0,1-1 0,-1 1-1,1 0 1,0 1 0,0-1 0,0 0 0,1 0-1,-1 1 1,1 0 0,-1-1 0,1 1 0,0 0-1,0 0 1,0 0 0,0 1 0,0-1 0,0 1-1,0 0 1,1 0 0,-1 0 0,1 0 0,-1 0-1,1 1-38,14-3 47,-1 1 0,1 1-1,0 0 1,5 2-47,-3-1 80,-12 0-54,-1 1 1,1 0-1,-1 0 0,1 0 1,-1 1-1,1 0 0,-1 1 1,0-1-1,0 2 0,0-1 1,-1 1-1,7 3-26,-9-4 34,0 0 0,-1 0 0,1 1 0,0-1 0,-1 1 0,0 0 0,0 0 0,0 0 0,0 0-1,-1 0 1,0 1 0,0-1 0,0 1 0,0-1 0,0 1 0,-1 0 0,0 0 0,0 0 0,-1 0 0,1 2-34,0-2 134,-1 1 1,0 0-1,0-1 0,0 1 0,-1-1 0,1 1 0,-1-1 1,-1 1-1,1-1 0,-1 1 0,0-1 0,0 0 1,0 0-1,-1 0 0,0 0 0,0 0 0,0-1 1,-1 1-1,1-1 0,-2 1-134,-10 10 160,-1 0 1,-1-1-1,0-1 0,-1-1 1,-1 0-1,1-2 0,-2 0 1,1-1-1,-1-1 0,-4 1-160,14-6-106,13-3-4699,4 1 3016,0-1 80,12 0-4635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05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9364,'0'0'2417,"0"0"-2417,0 0 128,0 0-128,0 0 545,0 0-1,171 0-256,-116 0-144,-8 0-96,-2 0 16,-7 4-48,-5 5 16,-11 3-32,-22-8-2689,0 3-2882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05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10165,'0'0'1840,"0"0"-1471,0 0-369,0 0 0,0 0 48,0 0 176,106 29-144,-39-24 32,4-5-80,-44 0-32,-7 0-9813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06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10325,'0'0'1878,"0"0"-1032,0 0-588,-2 28-20,-10 94-38,11-104-176,0 0 1,2 0-1,0 0 1,1 0-1,0 0 1,2-1-1,0 1 1,1-1-1,1 0 1,0 0-1,1 0 0,6 8-24,-12-23-2,20 37 35,-20-38-35,-1-1 0,0 1-1,1 0 1,-1 0 0,1 0-1,0 0 1,-1 0 0,1-1-1,-1 1 1,1 0 0,0 0-1,0-1 1,0 1 0,-1-1-1,1 1 1,0-1-1,0 1 1,0-1 0,0 1-1,0-1 1,0 0 0,0 1-1,0-1 1,0 0 0,0 0-1,0 0 1,0 0 0,0 0-1,0 0 1,0 0 0,0 0-1,0 0 1,0 0 0,0-1-1,0 1 1,0 0 2,5-12-61,-1-15 82,0 0 0,0-20-21,-3 21 12,2-1 0,0 1 0,2 1 0,1-1-12,-5 19 23,1-1 1,0 1-1,0 0 1,1 0-1,0 1 1,0-1-1,0 1 1,1 0-1,0 0 1,0 0-1,1 1 1,-1-1 0,1 1-1,1 1 1,4-4-24,6-2 62,0 1 0,0 1 1,1 0-1,0 1 1,1 1-1,0 1 1,-1 0-1,2 2 0,-1 0 1,4 1-63,-22 2-38,87-8 123,-55 2-2504,-30 5-3157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22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272 528 8308,'0'0'1825,"0"0"-273,-25 8-423,-81 26-321,96-31-721,1 1 0,-1 0 0,1 0 1,0 1-1,0 0 0,1 1 0,-1 0 0,1 0 0,0 0 0,1 1 0,0 1 0,0-1 0,0 1 0,1 1-87,4-7 4,0 0-1,1 0 0,-1 0 0,1 0 0,-1 0 0,1 1 0,0-1 0,0 1 0,0-1 0,0 1 0,1-1 0,-1 1 0,1-1 0,-1 1 0,1 0 0,0-1 0,0 1 0,0 0 0,0-1 0,0 1 0,1 0-3,-1-3-1,0 1-1,0-1 0,0 0 0,1 1 0,-1-1 0,0 0 0,0 1 0,0-1 0,1 0 0,-1 1 0,0-1 0,0 0 0,1 0 0,-1 1 0,0-1 0,1 0 0,-1 0 0,0 0 0,1 1 0,-1-1 0,0 0 0,1 0 0,-1 0 1,0 0-1,1 0 0,-1 1 0,0-1 0,1 0 0,-1 0 0,1 0 2,11 1-338,1 0 0,0-1 0,0 0 1,-1-1-1,1-1 0,-1 0 0,1 0 0,-1-1 1,0-1-1,1 0 0,-2-1 0,1 0 0,1-1 338,-5 2-61,-6 2 100,1 1 0,0 0 0,0-1 0,0 1 0,0 0 0,1 0 0,-1 1 0,0-1 0,0 1 0,1-1-39,-3 7 2014,1 0-1961,0 0 1,0-1 0,1 1-1,0-1 1,0 1 0,0-1-1,1 0 1,0 0-1,0 0 1,0-1 0,0 0-1,1 1 1,0-2-1,0 1 1,3 2-54,0-2-1,0 1 0,1-1-1,0-1 1,0 0 0,0 0 0,0 0 0,0-1 0,0-1-1,0 1 1,4-1 1,4 0-20,0-1 0,0 0 0,1-1 0,-1-1 0,6-1 20,-15 1-32,1 0-1,-1-1 1,0 0 0,0 0 0,0-1 0,0 0 0,0-1 0,-1 1 0,0-1 0,0-1 0,2-1 32,6-8-36,0-1 0,-1-1 1,-1 0-1,-1-1 1,0 0-1,-2-1 1,0 0-1,-1-1 0,0 0 1,4-19 35,-1-5 22,-1 0 0,-2-1 1,-3 0-1,1-30-22,-5-94 51,-2 163-48,0-1 1,0 0-1,-1 0 1,1 1-1,-2-1 1,1 0 0,-1 1-1,0-1 1,0 1-1,-1 0-3,2 4 23,0 0 1,0 0-1,-1 1 0,1-1 1,-1 1-1,1-1 0,-1 1 0,1 0 1,-1 0-1,0 0 0,1 0 1,-1 0-1,0 0 0,0 0 0,0 0 1,0 0-1,0 1 0,0-1 0,0 1 1,0 0-1,0 0 0,0 0 1,0-1-1,0 2 0,0-1 0,0 0 1,0 0-1,0 1 0,0-1 1,0 1-1,0 0 0,0-1 0,0 1 1,0 0-24,-2 1 59,1-1 0,-1 1 0,1 0 0,0 0-1,-1 0 1,1 0 0,0 0 0,0 1 0,0 0 0,1-1 0,-1 1 0,1 0 0,-2 3-59,-3 5 98,0 0-1,1 0 1,-3 10-98,-3 9 108,2 1 0,1-1 1,1 1-1,2 1 0,2 0 1,-1 18-109,1 30 346,4 0 0,4 5-346,-2-58 70,1 0 0,2 0 1,0 0-1,2-1 1,0 0-1,2 0 0,1-1 1,2 0-1,0-1 0,11 16-70,-15-27 16,1-1-1,0 1 0,1-2 0,0 1 0,1-1 0,0-1 0,1 0 0,0 0 0,1-2 0,0 1 0,0-2 0,0 1 0,1-2 0,0 0 0,1-1 0,0 0 0,-1-1 0,1 0 1,8-1-16,-3 0 35,1-2 0,-1-1 0,0 0 0,0-1 0,0-2 0,17-3-35,-27 4-169,1-1 1,-1-1-1,0 0 0,0 0 0,-1-1 1,3-2 168,-6 3-480,0 0 1,0 0-1,0-1 1,-1 0-1,0 0 1,0 0-1,0-1 1,-1 0 0,3-3 479,13-23-9205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11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4162,'0'0'496,"0"0"-306,0 0 84,0 0 476,0 0 90,0 0-285,0 0-88,0 0-43,0 0 14,0 0-70,0 0-96,0 0-101,0 0-99,0 0-11,0 0 3,0 0 11,0 0 34,0 0-4,0 0 44,0 0-29,11 8 5,3 4-119,1 1 41,-1 0 1,0 1-1,8 12-47,-18-21 10,0 0 0,-1 0 0,0 1 0,0-1 0,-1 1 0,1 0 0,-1-1 0,-1 1 0,1 0 0,-1 0 0,0 1 0,0-1 0,0 0 1,-1 0-11,0 6 18,-1-1 1,0 1 0,0-1-1,-1 0 1,-1 0 0,1 1-1,-3 1-18,2 0-10,0 1-1,1-1 0,1 0 1,0 1-1,1 4 11,-3 29-232,2-34 184,-6 69-62,6-74 94,1 0 0,1 1-1,0-1 1,0 0 0,0 0-1,1 0 1,0 0 0,3 4 16,9 21-7,-1 1 0,-1 0 0,-2 1 0,-2 0 0,-1 0 0,-1 1 0,-3 0 0,0 33 7,-2-59 240,-1 0 1,0 0 0,-1 0 0,0-1 0,0 1 0,-1 0-1,-1-1 1,1 1 0,-1-1 0,-1 1 0,-2 3-241,-45 71-814,50-83-786,0-1-4286,1 0 1492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12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0 106 544,'0'0'10997,"0"0"-9316,0 0-1105,0 0-480,0 0-96,0 0-64,0 0 64,85 0 80,-4-4-32,6-3-48,4 2 0,-1-4 48,-2 0-48,-3 3-16,-13-8-1760,-11-2-2402,-24 0-1457,-19-4 3906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12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0 320,'0'0'7604,"0"0"-4408,0 0-2415,7 5-845,13 5 141,7 4-5,-1 2-1,-1 0 1,20 16-72,-39-27 28,0 1 0,0-1 0,0 1 0,-1 0 0,0 0 0,0 0 0,0 1 0,-1 0 0,0 0 0,-1 0 0,1 0 0,-1 1 1,-1-1-1,1 1 0,-1 0 0,-1 0 0,1 2-28,-1-2 122,-1-1 1,1 1-1,-1 0 1,-1-1-1,0 1 1,0-1-1,0 1 0,-1-1 1,0 0-1,-1 0 1,1 1-1,-1-2 1,-1 1-1,1 0 1,-1-1-1,0 1 1,-1-1-1,1 0 0,-1 0 1,-2 0-123,-18 19 205,0-1-1,-2-1 1,-1-1 0,-1-2-1,0-1 1,-1-1 0,-23 8-205,32-18 179,16-8-9016,5 0 1231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17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161 107 752,'-22'0'9765,"-70"1"-6769,52 4-2142,33-1-314,14-1-411,9 0-114,1-1-1,0-1 0,0-1 0,5-1-14,11 1 21,-4 0 12,129 0 101,-1-6 0,56-14-134,-8-13 37,220-26-31,-309 52-448,-41 8-3006,-54 3-1061,-17 8-1878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17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1 800,'-27'7'8330,"-15"4"-6496,-82 24 664,113-30-2029,10-3-305,8 1-71,35 3-53,0-1 0,0-3 0,7-1-40,5 1 35,273 4 115,-217-9-60,107-16-90,-171 12-309,164-20 901,-145 22-4560,9 3 3968,-75 2-76,1 0 0,0 0-1,0 0 1,0 0 0,0 0 0,0 1-1,0-1 1,0 0 0,0 0-1,0 0 1,0 0 0,0 0-1,0 0 1,0 0 0,-1 0-1,1 0 1,0 0 0,0 1 0,0-1-1,0 0 1,0 0 0,0 0-1,0 0 1,0 0 0,0 0-1,0 0 1,0 0 0,0 0 0,0 1-1,0-1 1,0 0 0,0 0-1,0 0 1,0 0 0,0 0-1,1 0 1,-1 0 0,0 0 0,0 0-1,0 1 1,0-1 0,0 0-1,0 0 1,0 0 0,0 0-1,0 0 1,0 0 0,0 0 0,0 0-1,0 0 1,1 0 0,-1 0-1,0 0 1,0 0 0,0 0 76,-19 19-3647,-19-1 2097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17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0 192,'-135'46'7988,"22"-13"-3666,43-12-2898,45-12-783,25-2-625,53-3 64,49 1-80,36-3 80,25-2-48,10 0 0,-5-11 0,-10-5 16,-23 2-32,-17 7 16,-18-2-32,-22 9-1441,-23 0-3809,-55 0-2402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18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55 336,'0'0'9252,"0"0"-6226,0 0-2722,0 0-304,0 0-496,0 0-1841,-20 24 1488,45-24-1856,3 0-2321</inkml:trace>
  <inkml:trace contextRef="#ctx0" brushRef="#br0" timeOffset="1">534 109 1969,'0'0'0,"0"0"-128,0 0-1201</inkml:trace>
  <inkml:trace contextRef="#ctx0" brushRef="#br0" timeOffset="2">937 0 736,'0'0'0,"0"0"-704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18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0,'178'-11'0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20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8 1409,'0'0'4695,"0"0"-3158,0 0-1164,0 0 28,0 0 71,0 0-243,0-4-30,0 0 4935,-2 47-4893,-5 25-241,-1 25-17,-3 134-220,11-226-222,0-1-221,0 0-417,0 0-79,-1-10-929,-4-2 2108,-1 0 1,0 1 0,-1-1 0,0 1-1,0 1 1,-1-1 0,-1 1-1,-7-7-3,-3-4 558,18 20-411,1 0 0,-1 1 1,0-1-1,1 0 0,-1 0 1,1 1-1,-1-1 0,1 0 0,0 0 1,-1 0-1,1 0 0,0 1 1,0-1-1,-1 0 0,1 0 1,0 0-1,0 0-147,0 0 30,0 1 1,0-1-1,1 1 1,-1-1-1,0 1 0,0-1 1,0 1-1,1-1 1,-1 1-1,0 0 1,1-1-1,-1 1 0,0 0 1,1-1-1,-1 1 1,1 0-1,-1-1 0,0 1 1,1 0-1,-1 0 1,1-1-1,0 1-30,31-5-465,-25 4 707,54-3 102,40 4-344,-60 1-73,0-1 0,0-3-1,0-1 1,34-8 73,-69 11-516,0-1 0,0 0 0,0 0 0,0-1 1,0 1-1,-1-1 0,1-1 516,-4 3-247,0 0 1,0-1-1,-1 1 1,1-1-1,-1 1 0,1-1 1,-1 0-1,1 0 1,-1 0-1,0 0 1,0 0-1,0 0 0,0 0 1,0 0-1,0 0 1,-1 0-1,1 0 1,-1 0-1,1-1 0,-1-1 247,1-3-77,-1 0-1,1 0 1,-1-1-1,-1 1 0,0 0 1,0 0-1,0 0 0,-1 0 1,0 0-1,0 0 0,-1 1 1,1-1-1,-2 1 0,1-1 1,-1 1-1,0 0 0,0 0 1,0 1-1,-2-1 78,6 5 204,0 1 0,0-1 1,-1 1-1,1 0 0,0-1 0,-1 1 0,1-1 0,0 1 0,-1 0 1,1 0-1,0-1 0,-1 1 0,1 0 0,-1 0 0,1-1 0,-1 1 1,1 0-1,0 0 0,-1 0 0,1 0 0,-1 0 0,1 0 0,-1 0 1,1 0-1,-1 0 0,1 0 0,-1 0 0,1 0 0,-1 0 0,1 0 1,-1 0-1,1 0 0,0 0 0,-1 1-204,-3 17 3018,3 46-2656,-1-33-354,1 1 0,2-1-1,1 0 1,2 0 0,0-1 0,5 11-8,-8-36-208,1 1 1,0-1-1,0 0 1,1 0 0,0 0-1,2 4 208,-4-8-307,0 1 1,1-1-1,-1 1 0,0-1 0,1 0 0,-1 0 0,1 0 0,-1 0 0,1 0 0,0 0 1,-1 0-1,1 0 0,0-1 0,0 1 0,0-1 0,-1 1 0,1-1 0,0 0 0,0 1 1,0-1-1,1 0 307,-2-1-164,0 1-1,0 0 1,0 0 0,1-1 0,-1 1 0,0-1 0,0 1 0,0-1 0,0 1-1,0-1 1,0 0 0,0 1 0,0-1 0,0 0 0,0 0 0,0 0-1,0 0 1,-1 0 0,1 0 0,0 0 0,-1 0 0,1 0 0,-1 0 0,1 0 164,12-34-326,-10 25 207,24-79-353,-8 44 160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21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2257,'0'0'2668,"0"0"-1414,0 0-344,8 21-217,1 0-532,-1-1-19,-1 0 0,0 1 1,-1 0-1,-2 0 1,2 15-143,5 68 688,-4 55-688,-8-306-1203,2-174 739,-1 317 488,0 0 0,1 0 0,-1 0 1,1 0-1,0 0 0,0 0 1,0 1-1,0-1 0,1 0 1,-1 1-1,1-1 0,0 1 1,0-1-1,1 1 0,-1 0 1,1 0-1,-1 0 0,1 0 1,0 0-1,0 1 0,0-1 1,0 1-1,1 0 0,-1 0 1,1 0-1,-1 1 0,1-1 1,0 1-1,1-1-24,12-2 59,0 0 0,0 2-1,0 0 1,0 1 0,1 1 0,2 0-59,-13 0 14,-5 0 6,0 1-1,-1-1 1,1 0-1,0 1 1,-1 0 0,1-1-1,-1 1 1,1 0-1,-1 0 1,1 0 0,-1-1-1,1 2 1,-1-1-1,0 0 1,0 0-1,1 0 1,-1 1 0,0-1-1,0 0 1,0 1-1,0-1 1,-1 1 0,1-1-1,0 1 1,-1-1-1,1 1 1,-1 0 0,1-1-1,-1 1 1,0 0-1,0 0 1,0-1 0,0 2-20,2 11 275,-1 1 1,-1-1-1,-1 0 1,0 0-276,0 1 212,1-10-161,-1 1-1,0-1 1,0 0 0,-1 0-1,1 0 1,-1 0 0,-1 0 0,1 0-1,0 0 1,-1 0 0,0-1-1,0 0 1,-1 1 0,-1 1-51,-4 3 198,0 0 1,-1-1-1,1 1 1,-2-2-1,-7 5-198,8-7-228,7-8-1328,13-15-272,47-38-3300,-39 44 1921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31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1402 2594 1313,'0'0'4684,"-1"22"-3168,-6 69-777,6-82-469,0-1 0,-1 0 1,1 1-1,-2-1 1,1 0-1,-1 0 0,0 0 1,-1 0-1,0 0 0,0-1 1,-1 0-1,0 0 0,0 0 1,0 0-1,-1-1 0,0 0 1,-1 0-1,-6 4-270,4-4 180,-1-1 0,0 0 0,0 0 0,-1-1-1,1-1 1,-1 1 0,0-2 0,0 0 0,0 0 0,0-1-1,0 0 1,-10-1-180,3 1 63,0-1 1,0-1-1,0 0 0,1-1 0,-1-1 0,0-1 0,1-1 0,-1 0 1,-7-4-64,-30-19 49,2-2 1,1-2 0,2-2 0,1-3 0,1-2 0,3-2-1,1-1-49,-93-102 91,-53-80-91,150 176 46,15 17-43,2-2-1,1 0 0,1-1 1,2-1-1,1-1 0,2-1 1,-7-26-3,9 17 2,3 1 0,2-2 0,2 1 0,1-1 0,3 0 0,2-13-2,1 45 1,0-19 3,1 0 0,2-2-4,-1 24 1,0 0 0,1 0 0,1 0 0,-1 0 0,2 0 0,0 1 0,3-5-1,47-81 41,4 3-1,5 2 0,3 3 0,62-61-40,-129 150 0,32-37 27,2 1 0,2 2 0,0 1 0,3 2 1,13-7-28,2 1 223,1-4-223,-16 11 122,2 1 0,25-12-122,12-4 67,-48 26-22,1 1 0,1 2 1,0 1-1,1 2 0,10-3-45,-10 9 36,-17 3 6,0 0 0,0-1 1,4-2-43,56-23 163,-31 13 95,42-22-258,-22 11 294,-47 21-552,0-1 0,-1 0-1,1-2 1,6-5 258,-22 13-715,-1 0-1,0-1 1,0 1-1,0-1 1,0 0 0,-1 1-1,1-1 1,-1 1-1,1-1 1,-1 0-1,0 0 1,0 1 0,0-1-1,-1 0 1,1 1-1,0-1 1,-1 0-1,0-1 716,-8-11-3327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21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 3554,'0'0'1488,"0"0"-479,0 0-17,0 0-351,0 0-305,0 0-208,130 0-96,-125 0 96,-5 0-128,0 0-2289,-2 0-3058</inkml:trace>
  <inkml:trace contextRef="#ctx0" brushRef="#br0" timeOffset="1">0 206 9188,'0'0'1553,"0"0"-1553,0 0 48,0 0 16,0 0 336,0 0-32,113 47-128,-80-47-160,2 0-16,-3 0-47,-24 0-17,-1 0-4723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24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0 208,'0'0'8225,"0"0"-5954,0 0-1895,0 0 80,0 0 296,-24 19 118,-77 65-224,89-74-604,1 0 1,0 1 0,0 0-1,1 1 1,1 0 0,0 1-1,1 0 1,0 0 0,1 0 0,0 1-1,1 0 1,1 1 0,-3 10-43,7-22-2,-8 35 19,9-37-20,0-1-1,0 1 1,-1 0-1,1 0 0,0-1 1,0 1-1,0 0 1,0-1-1,0 1 1,0 0-1,1 0 1,-1-1-1,0 1 1,0 0-1,0 0 0,1-1 1,-1 1-1,0 0 1,1-1-1,-1 1 1,1-1-1,-1 1 1,1 0-1,-1-1 0,1 1 1,-1-1-1,1 1 1,-1-1-1,1 0 1,0 1-1,-1-1 1,1 1-1,0-1 1,-1 0-1,1 0 0,0 1 1,-1-1-1,1 0 1,0 0-1,0 0 1,-1 0-1,1 0 4,0 0-6,5 1-55,0-1 0,0 0-1,-1 0 1,1-1 0,0 1-1,0-1 1,-1 0 0,1-1-1,-1 0 1,1 0 0,-1 0-1,0 0 1,0-1 0,0 0-1,1 0 62,11-11-410,-13 11 381,-1-1 1,1 1-1,0 0 1,0 0-1,0 1 1,0-1-1,0 1 1,1 0-1,-1 0 0,1 0 1,-1 1-1,1-1 1,0 1-1,0 0 1,0 1-1,0-1 29,-4 2 9,0-1 0,0 0 0,0 1 0,0-1 0,0 1 0,0-1 0,0 1 0,0-1 0,0 1 0,0 0 0,0-1 0,-1 1 0,1 0 0,0 0 0,0 0-1,-1 0 1,1 0 0,-1 0 0,1 0 0,0 0 0,-1 0 0,0 0 0,1 0 0,-1 0 0,0 0 0,1 1-9,7 36 96,-6-27-64,21 98 101,-5 2 0,-5 0 1,-2 100-134,-11-211 8,0 1 0,-1 0 0,1 0 1,0 0-1,0-1 0,-1 1 0,1 0 0,0-1 1,-1 1-1,1 0 0,-1-1 0,1 1 0,0 0 1,-1-1-1,0 1 0,1-1 0,-1 1 1,1-1-1,-1 1 0,0-1 0,1 0 0,-1 1 1,0-1-1,0 0 0,1 1 0,-1-1 1,0 0-1,0 0 0,1 0 0,-1 1 0,0-1 1,0 0-1,1 0 0,-1 0 0,0 0 0,0-1 1,0 1-9,-1 0 32,1 0 0,-1 0 0,0 0 0,1-1 0,-1 1 0,0 0 0,1-1 0,-1 0 0,1 1 0,-1-1 0,1 0 0,-1 0 0,1 1 0,-1-1 0,1-1 0,0 1 0,-1 0 0,1 0 0,-1-1-32,-2-6 51,1 1 0,-1-1-1,2 0 1,-1 0 0,1-1 0,0 1-1,0 0 1,1-1 0,1 1-1,-1-5-50,1-14 98,0 1-1,4-23-97,-2 38 11,1 0 0,0 0 0,1 0 0,0 0 0,0 1 0,1-1 0,1 1 0,-1 0 0,2 1 0,-1-1 0,2 1 0,7-7-11,12-12 7,1 1 1,2 2 0,5-2-8,9-4-218,1 2 1,2 1-1,1 3 1,1 3-1,0 1 1,25-5 217,-54 21-4175,-11 5-4411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25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4114,'0'0'579,"0"0"-430,0 0-15,0 0 239,0 0-26,0 0-168,0 0-102,0 0-29,0 0-16,0 0 0,0 0 61,0 0 81,0 0 103,0 0 22,0 0 35,0 0 39,0 0 46,0 0 11,0 0 31,0 0-61,0 0-186,0 0-121,0 0-50,0 0-49,0 0-15,0 0-43,23 0-408,-21 0 480,0 0-1,0 0 1,0 0 0,0 0 0,1 0 0,-1 1 0,0-1-1,0 1 1,0-1 0,0 1 0,0 0 0,0 0-1,0 0 1,0 0 0,-1 0 0,1 0 0,0 1 0,0 0-8,0 0 9,-1 0 0,0 0 0,1 1 1,-1-1-1,0 1 0,0-1 1,0 1-1,-1-1 0,1 1 1,-1 0-1,1-1 0,-1 1 0,0 0 1,0 0-1,0 2-9,0 12-20,0 9-58,-1 1 0,0-1 1,-5 15 77,3-23-143,1 0 1,1 0 0,0 0 0,1 0 0,1 0-1,1 0 1,1-1 0,0 1 0,1 0 0,5 12 142,-1-5 10,-1 1 1,-2 0 0,0 0-1,-2 1 1,0 3-11,6 95 2009,-8-85-713,0-14-620,-1-1 0,-2 19-676,1-38-22,0 1 0,0 0 0,-1-1 0,0 1 0,0-1-1,0 0 1,-1 0 0,0 0 0,0 0 0,-1 0-1,1 0 1,-3 1 22,4-5-374,0 0 0,0 0-1,-1 0 1,1-1 0,0 1-1,-1-1 1,1 1 0,-1-1-1,0 0 1,1 0 0,-1 0-1,0 0 1,0-1 0,0 1 0,-1-1 374,-44 1-4653,39-2 4483,-11 0-817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7:27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 4082,'0'0'3044,"0"0"-2049,0 0-787,0 0-58,0 0-12,0 0 14,0 0-10,0 0 26,0 0-57,0 0-1,0 1 1,0-1 0,0 0 0,1 1 0,-1-1 0,0 0-1,0 0 1,0 1 0,0-1 0,0 0 0,0 1 0,0-1-1,0 0 1,-1 0 0,1 1 0,0-1 0,0 0 0,0 1-1,0-1 1,0 0 0,0 0 0,0 1 0,-1-1 0,1 0-1,0 0 1,0 1 0,0-1 0,-1 0 0,1 0 0,0 0-1,0 1 1,0-1 0,-1 0 0,1 0-111,-39 13 445,31-11-436,-1 1-1,1 0 1,0 0 0,0 0-1,-1 2-8,-6 2-4,14-6-13,-1-1 1,1 1 0,0-1 0,-1 1-1,1-1 1,0 1 0,0 0-1,0 0 1,0 0 0,0 0 0,0-1-1,0 1 1,0 0 0,0 1 0,0-1-1,0 0 1,0 0 0,1 0-1,-1 0 1,1 1 0,-1-1 0,1 0-1,-1 1 1,1-1 0,0 0 0,-1 1-1,1-1 1,0 0 0,0 1-1,0-1 1,0 1 0,0-1 0,1 1 16,4 278-1006,-5-273 912,1 0 0,1 0 0,-1 0 0,1 0 0,0 0 0,1-1 0,0 1-1,0-1 1,0 1 0,1-1 0,-1 0 0,5 4 94,-3-3-197,-1-1-1,0 1 1,0 0 0,0 0-1,-1 0 1,0 0-1,0 1 1,-1-1-1,0 1 1,-1-1 0,1 2 197,0 77-3,-1-43-5,1-1 0,3 8 8,-2-16 363,-1 0 0,-2-1-1,-3 24-362,-6-20 1034,7-31-916,0-1 0,0 1 0,1 0 0,0 0 1,0 0-1,0 5-118,1-7-22,0-1 0,0 1 1,0 0-1,1-1 1,-1 1-1,1-1 0,0 1 1,0-1-1,1 1 1,-1-1-1,1 0 1,-1 1-1,1-1 0,0 0 1,0 0-1,1 0 1,-1-1-1,0 1 0,1 0 22,0-1-492,0 0 0,0 0 0,0 0 0,1 0 0,-1-1 0,0 1 0,1-1 0,-1 0 0,1 0 0,0 0 0,-1 0 0,4 0 492,12-1-4840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25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75 12182,'0'0'589,"-7"22"-461,-20 73-114,23-78 11,1 0 1,1 1-1,0 0 1,1-1 0,1 1-1,2 9-25,-1 15 68,-1-41-69,0 0 0,0 0 0,0 0 0,1 1 0,-1-1 0,0 0 0,0 0 0,1 0-1,-1 0 1,1 1 0,-1-1 0,1 0 0,-1 0 0,1 0 0,0 0 0,0 0 0,0 0 1,0 0-6,-1-1 1,1 0-1,0 1 0,-1-1 0,1 0 1,0 0-1,-1 0 0,1 1 0,0-1 1,0 0-1,-1 0 0,1 0 0,0 0 1,-1 0-1,1 0 0,0 0 0,-1-1 1,1 1-1,0 0 0,0 0 1,-1 0-1,1-1 0,0 1 0,-1 0 1,1-1-1,-1 1 0,1-1 0,-1 1 1,1 0-1,0-1 0,-1 1 0,1-1 1,-1 0-1,0 1 0,1-1 6,5-6-27,-1-1-1,1 0 1,-1 0-1,-1-1 1,0 1 0,1-4 27,5-9 28,79-186 348,-87 202-350,0-1-1,0 1 0,1-1 1,0 1-1,0 0 1,0 0-1,1 1 0,-1-1 1,1 1-1,0 0 1,1 0-1,-1 0 0,1 0 1,-1 1-1,4-2-25,-1 1 15,1 1 0,0 1 0,0-1 0,1 1 0,-1 1 0,0-1 0,0 1 0,1 1 0,-1 0 0,5 0-15,9 0-6,9 0-1607,30 3 1613,-53-2-1032,0 0 1,1 1 0,-1 0-1,0 1 1,5 2 1031,5 5-5437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26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1 7956,'0'0'1347,"0"0"-133,0 0 77,-24 9-290,-81 33-361,95-38-560,-1 1 0,1 0 0,1 1 0,-1 0 0,1 0 0,-6 5-80,13-8 7,0-1 0,0 0-1,0 1 1,0-1 0,0 1 0,0-1 0,0 1 0,1 0-1,0 0 1,-1 0 0,1 0 0,0 0 0,1 0-1,-1 0 1,0 0 0,1 0 0,0 1 0,-1 1-7,2-4-10,0 0 0,0 0-1,0-1 1,0 1 0,0 0 0,0-1 0,0 1 0,0 0 0,0-1-1,0 1 1,0-1 0,0 0 0,1 1 0,-1-1 0,0 0 0,0 0-1,0 0 1,1 0 0,-1 0 0,0 0 0,0 0 0,0 0 0,1 0 0,-1 0-1,0-1 11,38-1-741,-23-2-181,1 0 1,-1 0 0,1-2 0,9-4 921,-5 1-1255,2 2 0,8-3 1255,-24 9-141,0 0 0,0 0 0,0 0 1,0 0-1,1 1 0,-1 1 0,0-1 0,0 1 1,6 2 140,-10-3-5,-1 1 1,0 0 0,1 0 0,-1 0 0,0 1 0,0-1 0,0 1 0,0-1 0,0 1 0,0-1 0,0 1 0,-1 0-1,1 0 1,0 0 0,-1 0 0,0 0 0,1 0 0,-1 1 0,0-1 0,0 0 0,-1 1 0,1-1 0,0 0-1,-1 1 5,3 9 145,-1 0 0,0 0 0,-1 1 0,-1 5-145,0-11 124,3 69 2508,-7 45-2632,1-85 400,-2-1 0,-1 0 0,-2 0-1,-6 18-399,-62 159 551,54-159-453,-2-2 0,-29 45-98,46-86 1,0 1-1,0-1 0,-1 0 0,-1-1 0,-6 6 0,12-12 56,1-1 1,-2 1-1,1-1 0,0 0 0,0 0 1,-1 0-1,1 0 0,-1-1 1,1 0-1,-1 1 0,0-1 0,0 0 1,1-1-1,-1 1 0,0-1 0,0 0 1,0 0-1,0 0 0,-3-1-56,4 1 47,0-1 0,1-1 0,-1 1 0,0 0 1,1-1-1,-1 1 0,1-1 0,-1 0 0,1 0 0,0 0 0,0 0 0,0 0 0,0 0 0,0-1 0,0 1 0,1-1 0,-1 1 0,1-1 0,0 1 0,0-1 0,0 0 0,0 0 0,0 0-47,-4-12 53,1-1 0,1 1 0,-2-14-53,2 1 28,0 0-1,2 0 1,1 0 0,1 0-1,1 0 1,2 1 0,1-1-1,1 1 1,1-1 0,1 2-1,2-1 1,0 1 0,2 1-1,1 0 1,1 1 0,3-2-28,25-33-1341,3 2 0,2 2 0,47-42 1341,-69 75-2266,1 1 1,2-1 2265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27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0 624,'0'0'9890,"0"0"-7065,-3 21-2707,-17 136-6,7-77-56,6-47-507,3 0 0,0 0 0,2 5 451,2-39-137,1-1 0,-1 1-1,1-1 1,-1 1 0,1-1-1,0 1 1,-1-1 0,1 1 0,0 0-1,0 0 1,0-1 0,1 0 137,4-6-252,24-47 125,-15 26-201,0 1 1,2 1-1,2 0 0,13-15 328,-26 35-100,0 1 0,1-1-1,-1 1 1,1 1 0,0-1 0,1 1 0,-1 1-1,1 0 1,0 0 0,0 0 0,1 1 0,-1 0-1,1 0 1,-1 1 0,1 0 0,0 1-1,0 0 1,8 0 100,-11 1-244,-1 0 0,1 0 0,0 0 0,-1 1 0,1 0 0,-1 0 0,0 0 0,1 1 0,-1 0 0,0 0 0,0 0 0,0 1 0,0-1 0,0 1 0,1 2 244,7 4-165,0 0 0,1-1 0,0-1 0,0 0 0,15 4 165,17 3 5945,-63-20-3024,0 3-2481,0 0 0,0 2-1,0 0 1,0 1 0,0 0 0,0 1 0,-4 2-440,20-2 1,-1 0 0,1-1 0,-1 1 1,1 0-1,0 0 0,-1 0 0,1 1 1,0-1-1,0 0 0,0 0 0,-1 1 1,2-1-1,-1 1 0,0-1 0,0 1 1,0-1-1,1 1 0,-1-1 0,1 1 1,-1 0-1,1-1 0,-1 1 0,1 0 0,0-1 1,0 1-1,0 0 0,0-1 0,0 1 1,0 0-1,1-1 0,-1 1 0,1 0 1,-1-1-1,1 1 0,-1-1 0,1 1 1,0-1-1,0 1 0,0-1 0,0 1 1,0-1-1,0 0 0,0 1-1,9 2-44,-1 0 1,1-1-1,0 0 0,0-1 1,0 0-1,0 0 0,0-1 1,0-1-1,8 0 44,28 4-506,-38-3 427,1 1 1,-1 0-1,0 0 0,0 0 1,0 1-1,2 1 79,-8-2-25,0-1 0,1 0-1,-1 0 1,0 1 0,0-1 0,0 1-1,0 0 1,0-1 0,0 1 0,0 0-1,-1 0 1,1 0 0,-1 1 0,1-1 0,-1 0-1,0 0 1,0 1 0,0-1 0,0 1-1,0-1 1,-1 1 0,1 0 25,0 10 24,0 1 1,0-1-1,-2 1 1,0-1-1,0 1 1,-1-1-1,-1 0 0,0 0 1,0 0-1,-2 0 1,0 0-1,-4 8-24,-150 279 198,153-289-188,2-2-1,0-1 1,-1 0-1,0 0 0,0 0 1,-1-1-1,1 1 1,-2-1-1,1-1 0,-1 1 1,-2 1-10,8-8 39,1 0 0,0 0 0,0 1 0,-1-1 0,1 0 1,0 0-1,0 0 0,-1 0 0,1 0 0,0 0 0,-1 0 0,1 0 1,0 1-1,0-1 0,-1 0 0,1 0 0,0 0 0,-1-1 0,1 1 1,0 0-1,0 0 0,-1 0 0,1 0 0,0 0 0,-1 0 0,1 0 1,0 0-1,0 0 0,-1-1 0,1 1 0,0 0 0,0 0 0,0 0 1,-1-1-1,1 1 0,0 0 0,0 0 0,-1-1-39,-3-14 577,6-26-424,-2 35-12,3-14-100,0 0-1,1 1 1,1-1 0,1 1-1,0 0 1,2 1-1,0 0 1,1 0-1,1 0 1,1 2 0,0-1-1,1 1 1,1 1-1,0 0 1,1 1-41,13-13-41,1 2-1,0 1 1,2 2 0,1 1 0,1 1 0,0 1-1,26-9 42,-15 11-1028,1 1-1,1 2 1,0 2-1,5 1 1029,0 7-5151,-21 4-118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24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0 312 10981,'0'0'1102,"0"0"-713,0 0-15,0 0 514,0 0-303,4 17-396,3 27-154,-1 0 1,-3 0-1,-2 1 0,-2 18-35,-4-8 24,-2 45 8,7-99-56,0-5-5,-1-87-344,-1 9 128,10-81 245,-5 136-2,2 0 0,0 0 0,2 1 0,1-1 0,1 2 0,1-1 0,13-23 2,-21 45-4,9-16 11,1 0-1,0 1 1,16-18-7,-25 33-5,1 0 1,0-1 0,0 2 0,0-1-1,0 0 1,1 1 0,-1 0-1,1 0 1,0 0 0,0 1-1,0-1 1,0 1 0,1 0 0,-1 1-1,1 0 1,-1-1 0,1 2-1,5-1 5,-1 0-48,12 3 10,-22-2 39,1 0 0,0 1 0,-1-1 1,1 1-1,0-1 0,-1 1 0,1-1 0,-1 1 0,1 0 1,-1-1-1,1 1 0,-1-1 0,1 1 0,-1 0 0,0 0 1,1-1-1,-1 1 0,0 0 0,0-1 0,1 1 0,-1 0 1,0 0-1,0 0 0,0-1 0,0 1 0,0 1-1,0 4 15,1 0-1,-2 0 0,1 0 0,0 0 0,-1 1 0,0-1 1,-1 0-1,1 0 0,-1 0 0,-1-1 0,1 1 1,-1 0-1,1-1 0,-2 0 0,1 1 0,-1-1 0,1-1 1,-1 1-1,-3 2-14,-21 20 17,-16 18 12,42-42-29,-1 0-1,1 0 1,0 0-1,0 1 1,0-1-1,1 1 1,-1-1 0,1 1-1,0 0 1,0-1-1,0 1 1,1 0-1,-1 0 1,1 1 0,0 1-9,0 0 0,1 0 1,0 0-1,0 0 0,0 0 1,1 0-1,-1 0 0,2 0 1,-1 0-1,3 4 9,3 3-2,1 0-1,1 0 1,6 6 2,-8-10 0,-3-3 1,14 17-2,-1 0-1,13 21 2,-27-36-1,1 0 1,-1 0-1,-1 1 0,1-1 0,-2 1 1,1-1-1,-1 1 0,0 0 0,-1 0 1,0 0-1,0 4 1,-1-8 4,1 0-1,-1 0 1,0 1 0,-1-1 0,1 0-1,-1 1 1,0-1 0,-1 0 0,1 0-1,-1 0 1,0 0 0,0 0 0,-1-1-1,1 1 1,-1 0 0,0-1 0,0 0-1,0 0 1,-1 0 0,0 0 0,0 0-1,0 0-3,-9 6 7,-1 0 0,0-1 0,0-1 0,-1 0 0,1-1 0,-2-1 0,1 0 0,-1-1 0,0-1 0,0 0 0,0-1 0,0-1 0,-17 1-7,35-10-2860,8-7 964,1 1 0,1 0 0,9-7 1896,4-4-3300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25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4050,'0'0'800,"0"0"78,0 0 344,0 0 189,0 0-168,10 4-392,-7-3-779,0 0 0,0 1 0,0-1 0,-1 0 0,1 1 0,0 0 0,-1 0 0,1 0 0,-1 0 0,1 0 0,-1 1-1,1 0-71,-1 0 78,-1 0-1,1 1 0,0-1 0,-1 1 0,0-1 0,0 1 0,0 0 0,0-1 0,-1 1 0,1 0 0,-1 0 0,0-1 0,0 3-77,0 79 283,-4 1 0,-4 0-283,-4 22-140,11-62-2938,-1-53-1630,1-17 1861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25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93 5154,'0'0'1497,"0"0"-817,0 0-239,0 0 65,0 0 105,16-4 435,-6 1-867,-4 1-95,0 1-1,0-1 1,0 1 0,0 0 0,0 0 0,6 1-84,-9 0 25,-1 0 0,1 0 0,-1 1 0,0-1 0,1 1 0,-1 0 0,0 0 0,1 0 0,-1 0 0,0 0 0,0 0 0,0 0 0,0 1 0,0-1 0,0 1 0,0 0 0,-1-1 0,1 1 0,0 0 0,-1 0 0,0 0 0,1 0 0,-1 1-25,49 90 435,-29-52-456,1 0-1,23 29 22,-43-67-147,0 0 0,0-1 0,0 1 0,1-1 0,-1 1 0,1-1 0,-1 0 0,1 0 0,0 0 0,0-1 0,-1 1 1,1-1-1,2 1 147,-4-2-89,0 1 1,1-1 0,-1 0 0,1 0 0,-1 0 0,0-1 0,1 1 0,-1 0 0,1 0-1,-1-1 1,0 1 0,1-1 0,-1 1 0,0-1 0,0 0 0,1 0 0,-1 1-1,0-1 1,0 0 0,0 0 0,0 0 0,0 0 0,0 0 0,0 0 0,0 0 0,-1-1-1,1 1 1,0 0 0,-1 0 0,1-1 0,0 1 0,-1 0 0,1-1 88,16-44-2193,-10 7-555</inkml:trace>
  <inkml:trace contextRef="#ctx0" brushRef="#br0" timeOffset="1">419 1 2625,'0'0'3074,"0"0"-673,0 0-673,0 0-47,0 0-496,0 0-641,-25 22-352,3 30-160,-3 11-16,0 7 16,5 7-32,5 4 64,7-4-64,8-5 0,0-13 0,13-16-768,14-14-2546,-12-29-2977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31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9396,'0'0'545,"0"0"-169,0 0 397,29-2 473,28 0-181,11 2-1065,-59 1 97,1 0 1,-1 0-1,0 1 0,0 0 1,0 1-1,0 0 1,0 0-1,0 1 0,-1 0 1,5 3-98,0 2 154,0 0 0,-1 1 0,-1 1 0,8 8-154,-10-9 89,0 0 0,0 1 0,-1 0 0,0 1 0,-1 0 0,-1 0 0,0 0 0,0 1 0,-1 0 0,-1 0 0,2 11-89,-1 0 151,-2 0 1,0 0 0,-2 0-1,0 0 1,-2 1 0,-2 6-152,1-19 60,0-1 0,-1 1-1,-1-1 1,1 0 0,-2 0 0,0 0 0,0-1 0,-1 0 0,0 0 0,-1 0 0,0-1 0,-3 3-60,-2 2-208,0 0 0,-2-1 0,1-1 0,-1 0 0,-1-1 0,0-1 0,-10 5 208,21-14-4660,-1-1-5895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25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16 9989,'0'0'112,"0"0"128,127-16 192,-89 16 160,5 0-144,-1 0-304,1 5-63,-6 13-1,-12 9-80,-25-16-3266</inkml:trace>
  <inkml:trace contextRef="#ctx0" brushRef="#br0" timeOffset="1">0 345 11637,'0'0'977,"0"0"-977,0 0 0,0 0 0,0 0 32,214 23 0,-119-37-32,-60-2-1121,-3-2-9331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35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58 7635,'0'0'1182,"0"0"-128,0 0 840,0 0-357,0 0-643,0 0-385,0 0-84,-17-9-33,-58-27-144,70 34-225,0 0 0,0 0 0,0 0 0,0 1 0,0 0 0,0 0-1,-1 0 1,1 0 0,0 1 0,-1 0 0,1 0 0,0 1 0,0-1 0,-1 1 0,1 0 0,0 1 0,0-1 0,0 1 0,0 0 0,0 0 0,1 0 0,-1 1 0,1 0-1,-1 0 1,1 0 0,0 0 0,0 1 0,0-1 0,1 1 0,-1 0 0,1 1 0,-3 3-23,-1 3 0,0 1 0,1 1 0,1-1 0,0 1 0,0 0 0,1 0 0,1 1 0,0-1 0,1 1 0,0-1 0,1 3 0,0 3-1,0 0 0,1 1 0,0 0 1,2 5 0,-2-20-4,1 0 1,0 0-1,0-1 0,0 1 1,1 0-1,0-1 1,0 1-1,0-1 1,0 1-1,0-1 1,1 0-1,0 0 1,0 0-1,0-1 1,2 2 3,1 1-48,1-1 0,0-1 1,0 1-1,1-1 1,-1-1-1,1 1 1,0-1-1,-1-1 1,1 1-1,1-1 0,-1-1 1,0 1-1,0-1 1,1-1-1,-1 0 1,0 0-1,8-1 48,-9 0-51,-1 0 0,0 0 0,0-1 0,0 0 0,0 0 0,-1-1 0,1 0 0,-1 1 0,1-2 0,-1 1 0,0-1 0,0 0 0,0 0 0,-1 0 0,4-4 51,11-13-211,-2 0 1,0-2-1,0 0 211,2-5-278,96-133-435,-114 160 791,-1 1 50,0 0-21,0 7-57,1 133 172,-4 191-12,-5-261-165,-3 0 0,-3 0 0,-3-1 0,-3-1 0,-3-1 0,-7 7-45,27-65 43,-1-1 0,0 0 0,0 0-1,-1 0 1,0 0 0,0-1 0,-1 0 0,0 0 0,0-1 0,-4 4-43,4-6 58,0 0 0,1-1 1,-1 1-1,0-1 1,-1-1-1,1 1 0,0-1 1,-1 0-1,1 0 0,-1-1 1,0 0-1,1 0 0,-1-1 1,-1 0-59,-8 1 89,-22 0 217,1-1 0,-11-2-306,45 1 21,0 1 0,0-1-1,0 0 1,1 0 0,-1 0-1,0 0 1,1-1 0,-1 1-1,1-1 1,-1 1 0,0-2-21,-15-8 354,15 9-243,0-1 1,0 1-1,0-1 1,0 1-1,0-1 0,0 0 1,1 0-1,0 0 0,0-1 1,0 1-1,0-1 1,-1 0-112,-17-25 146,7 14-1,12 13-121,0 1-1,0-1 1,0 0 0,-1 1 0,1-1 0,0 1 0,-1-1 0,1 1-1,-1 0 1,0 0 0,1-1 0,-1 1 0,0 0 0,0 1-1,0-1 1,1 0 0,-1 0 0,-1 1-24,2 0 13,1 0-15,0 0 23,0-8-20,0 1 0,1 0 0,-1-1 0,1 1-1,1 0 1,-1 0 0,1 0 0,1 0 0,-1 0 0,1 0 0,0 1 0,1-1 0,0 1-1,0 0 1,0 0 0,0 0 0,1 1 0,5-6-1,14-11 9,1 0-1,0 2 1,2 1-1,0 0 1,1 2-1,1 2 1,18-8-9,28-7 49,0 3-1,41-8-48,-102 31 10,47-14 51,0 3-1,38-2-60,-61 16-223,-27 5-3665,-9-1-2227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39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0 7972,'0'0'1323,"0"0"-835,0 0-314,0 0 167,-1 1-135,0 0 0,0 0 0,0 0 0,0 0 0,0 0 0,0 0 0,0 0 0,1 1 0,-1-1 0,0 0 0,1 0 0,-1 1 0,1-1-1,-1 0 1,1 2-206,-3 11-39,2 1 0,-1 0-1,2 0 1,0 0 0,1 0 0,0 0-1,1 0 1,1 0 39,7 25-297,1-1-1,5 9 298,12 38-296,-25-73 281,0-1 0,-1 1 1,-1 0-1,0 0 0,-1 0 1,-1 0-1,1 0 0,-2-1 1,0 1-1,-1 0 0,0-1 1,0 0-1,-2 1 0,1-1 0,-2-1 1,-1 4 14,-4 8 70,0 1 0,2 1 0,1 0 0,1 0 0,1 1 1,1-1-1,-1 22-70,-3 40 688,-4-1 0,-5 5-688,14-69 74,0-3 154,0 0-1,-5 12-227,7-26-91,0 0 0,0 0 0,0 0-1,-1-1 1,0 1 0,0-1 0,0 0 0,0 0-1,-1 0 1,1 0 0,-1-1 0,0 1 91,-3-2-3970,-2-2-3452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40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8132,'0'0'1763,"0"0"-754,0 0-596,0 0 110,0 0-77,-2 31-252,0-15-175,-21 220 189,-20 24 34,3-28-60,36-188-1518,1 0-1,2 4 1337,1-43-2782,0-5-1596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53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0 320,'0'0'7769,"0"0"-5117,0 0-1609,0 0-256,0 0-275,2 28-98,-1-8-330,-1-5-18,0 1 0,2 0-1,0-1 1,1 0 0,0 1 0,1-1 0,1 0 0,0-1 0,1 1-1,1-1 1,4 6-66,92 160 658,-22-37 50,32 35-708,-82-132 40,-5-6-10,2-1 0,2-1 0,1-1 0,2-2 0,6 2-30,-30-30-267,3 2 1074,-10-7-3250,-5-1-3789,-16-5-1366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54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1 653 9028,'0'0'1865,"0"0"-568,0 0-561,15-19-421,12-12-10,1 0 1,1 3-1,2 0 1,7-3-306,88-73 855,-4-5 1,-5-6-1,0-10-855,-113 122 7,3-7-14,4 3-202,-4 4-1464,-2-1-4587,-5 0-2051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58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2028 10021,'0'0'157,"0"0"27,0 0-91,0 0 25,28 8 165,7 3-167,0-1 96,-1-1 0,1-1 0,34 2-212,113 4 1948,145-9-1948,-236-5 24,-39-2 20,1-3 0,-1-1 1,0-3-1,36-12-44,56-21 84,-1-7-84,19-15 30,-3-7 0,-4-7 1,88-62-31,-145 77 24,-3-3 0,-2-5 0,-4-4 0,-3-4 0,48-59-24,-68 64 18,-3-3 0,-3-2 0,1-10-18,-35 48 71,-3-1 1,-1 0-1,-2-2 1,-2 0 0,-2-2-1,-2 0 1,2-20-72,-11 35 181,-2 1 0,-2-1 0,-1-21-181,0 22 206,-1 21-139,0 0 0,-1 0-1,0 1 1,0-1 0,0 0 0,-2 1-1,1-1 1,-1 1 0,0 0-1,0 0 1,-1 1 0,0-1-1,-1 1 1,-5-6-67,0 1 119,0 0 0,-1 1 0,-1 0 0,0 1 0,0 0 0,-1 1 0,-12-6-119,10 8 124,-1 1 1,1 0 0,-2 1-1,1 0 1,0 2 0,-1 0 0,-14 0-125,-31 0 885,-36 4-885,25 1 149,73-2-178,1 0-75,0 0-289,0 0-1167,1 1-3136,0 1 2307,-1-1 771,1 1-5903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58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290 0 5298,'0'0'3658,"0"0"-1902,0 0-1012,0 0-162,0 0-76,-5 11-191,-13 14-299,-1-1-1,-1 0 0,-1-2 1,-1 0-1,-2-1 0,-7 5-15,-10 8 114,-20 25-114,58-56 31,1 0 0,-1 0 1,1 0-1,0 0 1,0 0-1,0 1 0,0-1 1,0 1-1,1 0 1,-1-1-1,1 1 0,0 0 1,0 0-1,1-1 1,-1 1-1,1 0 0,0 0 1,0 0-1,0 0 0,0 0 1,1 0-1,-1 0 1,1 0-1,0-1 0,1 1 1,-1 0-1,0-1 1,1 1-1,0-1 0,1 3-31,8 6 28,0 0 0,1-1 0,0 0 0,1-1 0,0 0 0,1-1 0,0 0 0,11 4-28,16 6 39,0-1 0,27 6-39,-47-17-274,44 13 641,-19-12-4104,-37-7-2685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2:37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289 147 7571,'0'0'1262,"0"0"-899,0 0-93,0 0 429,0 0 109,2-16-258,3-49-212,-5 64-311,0-1-1,0 1 0,0-1 0,0 1 0,0-1 1,0 1-1,0-1 0,-1 1 0,1-1 0,0 1 1,-1-1-1,0 1 0,1-1 0,-1 1 0,0-1 1,1 1-1,-1 0 0,0 0 0,0-1 0,0 1 1,0 0-1,0 0 0,-1 0 0,1 0 0,0 0 1,0 0-1,-1 0 0,1 1 0,0-1 0,-1 0 1,1 1-1,-1-1 0,1 1 0,-1-1-26,-5-1 121,-10-4 60,1 2 1,-1 0 0,-1 1-1,1 0 1,0 2 0,-1 0-1,1 1 1,-10 1-182,0-1 134,25 0-125,1 0-1,0 0 1,0 0 0,-1 1 0,1-1-1,0 0 1,0 0 0,0 1 0,0-1-1,-1 1 1,1-1 0,0 1 0,0 0-1,0-1 1,0 1 0,0 0 0,0 0-1,0 0 1,0-1 0,1 1-1,-1 0 1,0 0 0,0 0 0,1 0-1,-1 0 1,1 1 0,-1-1 0,1 0-1,-1 0 1,1 0 0,0 0 0,0 1-1,-1 0-8,0 6-29,1 0 1,-1 0-1,1 1 0,1-1 0,0 2 29,0 11-21,-1-13 11,1-1-1,0 1 1,0-1 0,0 1 0,1-1 0,1 1 0,-1-1-1,1 0 1,0 0 0,1 0 0,0 0 10,9 13-111,1 1-1,14 14 112,-17-23-296,-1 1 0,0 0 0,-1 1 0,0 0 0,-1 1 0,-1-1 0,3 8 296,-8-16-71,0 0-1,-1 0 0,0 1 1,0-1-1,0 0 0,-1 1 1,1-1-1,-2 0 1,1 1-1,-1-1 0,0 0 1,0 1-1,-1-1 0,1 0 1,-1 0-1,-1 0 0,1 0 1,-1-1-1,0 1 1,-2 2 71,1-2 0,1-1 0,1 1 0,-1 0 0,1 0 0,0 0 0,0 0 0,0 1 0,1-1 0,0 7 0,-5 18-3,-7 9 5,-1-1-1,-1 0 1,-12 17-2,2-4 144,-3 17-144,22-50 150,0 0-1,1 0 1,1 0-1,1 1 0,0 14-149,2-33 4,1 9 19,-1 1 0,1-1 0,1 1 1,-1 0-1,2-1 0,0 2-23,-1-9 0,0-1 1,-1 1 0,2-1-1,-1 1 1,0 0-1,0-1 1,1 0 0,-1 1-1,1-1 1,0 0-1,0 0 1,0 0 0,0 0-1,0 0 1,0 0-1,0-1 1,1 1 0,-1-1-1,1 0 1,-1 1-1,1-1 1,-1 0 0,1 0-1,0-1 1,0 1-1,9 1-198,-1 0 1,1-1-1,0 0 1,0-1-1,0 0 1,6-1 197,-12 0-581,1 0-1,-1 0 1,0-1 0,0 1 0,0-1 0,0 0 0,2-2 581,-5 2-484,-1 1-1,0-1 1,0 0 0,0 0 0,0 1 0,0-2 0,0 1 0,0 0 0,-1 0 0,1-1 0,0 0 484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2:38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17 400,'0'0'1422,"0"0"720,0 0-832,0 0-859,0 0-232,0 0 43,-4-1 146,-11-3-115,15 4-275,0 0-1,0 0 1,0-1-1,1 1 1,-1 0 0,0 0-1,0 0 1,0 0-1,0 0 1,0 0 0,0 0-1,0 0 1,0-1-1,1 1 1,-1 0-1,0 0 1,0 0 0,0 0-1,0 0 1,0 0-1,0-1 1,0 1-1,0 0 1,0 0 0,0 0-1,0 0 1,0 0-1,0-1 1,0 1 0,0 0-1,0 0 1,0 0-1,0 0 1,0 0-1,0-1 1,0 1 0,0 0-1,0 0 1,-1 0-1,1 0 1,0 0-1,0 0 1,0-1 0,0 1-1,0 0 1,0 0-1,0 0 1,0 0 0,-1 0-1,1 0 1,0 0-1,0 0 1,0 0-1,0 0 1,0-1 0,-1 1-1,1 0 1,0 0-1,0 0 1,0 0-1,0 0 1,0 0 0,-1 0-1,1 0 1,0 0-18,9-3 74,-2 2-14,0 0 0,0 1 1,0 0-1,0 0 1,1 1-1,0 0-60,-6 0 21,0-1 0,0 1 0,0 0 1,0-1-1,0 1 0,0 0 0,-1 0 0,1 0 0,0 0 0,-1 1 0,1-1 1,-1 0-1,1 1 0,-1-1 0,1 1 0,-1-1 0,0 1 0,0 0 1,0 0-1,0-1 0,0 1 0,0 0 0,0 1-21,7 20 107,-1 0 0,-1 1 0,-1 0 0,-1 0 1,-2 0-1,0 1 0,-1 9-107,-1-32-6,0 0 0,-1 0 0,1-1-1,-1 1 1,1 0 0,-1-1 0,0 1 0,1-1 0,-1 1 0,0-1 0,0 1 0,0-1 0,0 1 0,0-1 0,-1 0 0,1 0-1,0 0 1,0 0 0,-1 0 0,1 0 0,-1 1 6,-37 18 27,21-12-22,-4 3-62,15-9 233,0 2-1,0-1 1,0 1-1,1 0 1,-2 1-176,7-3 39,-1-1 1,0 1-1,1-1 0,-1 1 1,1 0-1,0-1 0,0 1 1,-1 0-1,1 0 1,0 0-1,0 0 0,1 0 1,-1 0-1,0 0 1,1 0-1,-1 0 0,1 1 1,0-1-1,0 0 0,0 1-39,0 8-2,1 0 0,1 0 0,0-1 0,1 1 0,0 0-1,0-1 1,1 0 0,1 0 0,0 0 0,0 0-1,0-1 1,5 5 2,-3-2 2,7 13 2,-2 1 0,0 0 0,-2 1 1,-1 0-1,-1 1 0,-1 0 0,-1 0-4,2 27 3,-3 0 0,-2 0 0,-2 11-3,-2-50 51,0 0 0,-1 0 0,-1-1 0,0 1 0,-1-1 0,-1 1 0,0-1 0,-2-1 0,1 1 0,-2-1 0,0 0 0,0 0 0,-1-1 0,-3 1-51,-22 28 748,-3-3 0,-1-1 1,-25 18-749,29-26 370,32-28-906,-19 19 1694,16-14-3258,3-1-3577,2-6-1745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57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333 0 9188,'0'0'1785,"0"0"-734,-28 8-200,28-8-851,-45 12 739,-31 14-739,69-23 65,-1 0-1,2 1 1,-1 0-1,0 0 1,1 1-1,0 0 1,0 0-1,0 0 1,0 1-1,1 0 1,0 0-1,0 0 1,1 1-1,0 0 1,0 0-1,-1 2-64,-3 6 89,-4 6-54,1 0-1,1 1 1,1 0 0,1 0 0,1 1 0,1 0 0,1 0 0,1 1 0,1 0-1,1-1 1,1 1 0,1 0 0,1 0 0,2 8-35,-1-23-23,0 0 0,1 0 0,0 0 0,0 0 0,0 0 1,1-1-1,1 0 0,-1 0 0,2 0 0,-1 0 0,1-1 0,0 0 0,0 0 0,1 0 0,0-1 0,0 0 1,0-1-1,1 1 0,0-1 0,0-1 0,7 4 23,0-1-683,1-1-1,-1-1 1,2 0-1,-1-1 1,0 0 0,1-2-1,0 0 1,-1 0-1,1-2 1,0 0 0,4-1 683,-19 1-301,1 0 1,-1-1-1,0 1 1,1-1-1,-1 1 1,0-1 0,1 0-1,-1 1 1,0-1-1,0 0 1,0-1-1,0 1 1,2-1 300,19-24-3127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2:49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2608 1 736,'0'0'1833,"0"0"2543,-29 19-2898,2-2-1310,-46 30 1598,-59 27-1766,-533 239 4343,-16-24-2766,337-158-1036,-279 63-541,589-184-192,50-6-3975,18-4 339,-2 0-657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2:50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5539,'0'0'2080,"0"0"-1389,0 0-418,0 0 375,0 0 99,0 0-406,0 11-151,0 15-103,0 15 88,0 1 0,-3-1 0,-2 0 0,-5 19-175,3-31-30,-2 2-128,2 0 0,1 1 0,2 0 0,-1 22 158,5-53-995,2-10-1681,10-24 2460,-1 0 141,2 1 0,8-14 75,-18 38 8,1 1 1,1-1-1,0 1 1,0 0-1,0 0 1,1 1-1,-1 0 1,2 0-1,-1 0 1,1 1 0,-1-1-1,5 0-8,-7 3 14,1 1 0,0 0 1,0 1-1,0-1 0,0 1 0,0 0 0,0 0 0,0 1 1,1-1-1,-1 1 0,3 1-14,9 0 134,0 2 0,15 3-134,-17-2 54,-1-2-1,1 0 0,12 1-53,-25-3 3,0 0-1,0 0 1,0 0-1,0 0 1,0-1-1,0 1 1,0-1-1,0 1 1,0-1-1,0 0 1,0 1-1,0-1 1,0 0-1,-1 0 1,1 0-1,0-1 1,-1 1-1,1 0 1,0-1-3,1-2 7,-1 1 1,0-1-1,0 0 1,0 0-1,0 0 1,-1 0-1,1 0 1,-1-1-1,0-1-7,5-22 376,-1 1-1,-1-1 1,-2 0-1,0-15-375,-2 43 603,0 0 32,0 9 107,-1 33-556,-2 0 1,-1-1 0,-10 41-187,4-32 4,2 1 0,3 0 1,2 1-5,1 32-3135,2-78-13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2:50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5667,'0'0'1888,"0"0"-1711,0 0-129,0 0 352,0 0 320,-8 154-464,1-107-192,2 1-32,0-3-32,2-5 16,1-13-16,2-4 0,0-12-240,0-11-1008,0 0-417,0-13-1297,0-28 881,0 14 1009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2:51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1 159 1793,'0'0'1131,"0"0"-195,0 0-36,0 0-145,0 0 170,11 6-239,-6-2-623,3 0-21,0 1 1,0 0-1,-1 0 1,0 1-1,0 0 1,0 1-1,-1-1 1,5 7-43,0 2 33,0-1 0,1-1 0,0 0 0,11 8-33,-18-17-18,-1-1-1,1 1 1,0-1 0,1 0-1,-1-1 1,0 1 0,1-1 0,0 0-1,-1 0 1,1-1 0,0 0 0,0 0-1,0 0 1,0-1 0,0 1 0,0-2 18,-4 1-34,0 0 1,0-1 0,0 1-1,0-1 1,-1 1 0,1-1-1,0 0 1,-1 0 0,1 0-1,0 0 1,-1 0 0,1 0-1,-1 0 1,1-1 0,-1 1-1,0-1 1,0 1 0,1-1-1,-1 1 1,0-1 0,0-1 33,19-43-51,-14 30-31,7-19-44,-1-1-1,-2 0 0,4-28 127,-11 44 1421,-1-1 1,-1-14-1422,-1 35 1254,0 0-155,0 0-336,0 2-336,0 32-134,-1 1 1,-2-1-1,-1 0 1,-3 10-294,-3-4 90,-4 16 9,2 0 1,3 1-1,2 0 1,1 25-100,6-64-169,0 16-307,0-13-3994,0-18-1017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2:58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12 12598,'0'0'480,"0"0"432,0 0-399,0 0-305,0 0-208,0 0 0,-33-11-112,81 11 112,12 0 16,0 0 32,-2 0-16,-13 0-32,-13 0-705,-14 4-2032,-18 7-816,0 5-321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2:58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5346,'0'0'3506,"0"0"-1137,0 0-1248,0 0-545,0 0-576,0 0-320,-45 50 256,110-50 64,15 0 0,-39 0-769,-6-10-4433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2:59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20 4354,'0'0'4309,"0"0"-3106,0 0-856,0 0 434,0 0 575,2-6-497,3-7-671,-2 15-143,-3 21-63,0-18 56,-1 27 94,-1 1 1,-2-2-1,-8 32-132,-31 95 420,0 4-621,36-129-299,1 0 1,2 1-1,1 32 500,25-67-2566,-12-2 2448,1 0 1,-1-1 0,0 0 0,0-1 0,-1 0 0,1 0 0,-1-1 0,0 0 0,-1-1-1,5-4 118,44-29-21,-41 31 10,0 2 0,1 0-1,-1 0 1,2 2 0,-1 0 0,0 1 0,1 0-1,0 2 1,-1 0 0,19 1 11,-14 0-51,-14 1 42,0-1-1,0 2 1,0-1 0,0 1-1,0 0 1,5 2 9,-10-3 9,-1 1-1,0 0 1,-1 0 0,1 0-1,0 0 1,0 0 0,0 0 0,0 1-1,-1-1 1,1 1 0,-1-1 0,1 1-1,-1 0 1,0-1 0,1 1 0,-1 0-1,0 0 1,0 0 0,0 0 0,-1 0-1,1 0 1,0 0 0,-1 0 0,1 0-1,-1 0 1,0 2-9,2 4 167,-2 0 0,1 0 0,-1 1 0,-1-1 0,1 0 1,-1 1-1,-1-1 0,0 0 0,0 0 0,0 0 0,-1 0 0,0-1 0,-1 1 0,1-1 0,-2 0 0,1 0 0,-2 3-167,-7 6 268,-1-1 0,0 0 0,-1 0 0,0-2 0,-2 0-1,-7 5-267,1-2 325,-2 0-1,0-2 0,-1-1 1,-15 6-325,23-12 42,1-1 0,-1-1 0,0 0 1,0-2-1,-1 0 0,1-1 0,-13 0-42,13-5-1875,18 2 1608,-1 1 1,1 0-1,-1-1 0,1 0 0,0 1 0,-1-1 0,1 1 0,0-1 0,-1 1 0,1-1 0,0 0 0,0 1 0,-1-1 0,1 0 0,0 1 0,0-1 0,0 0 0,0 1 0,0-1 0,0 0 1,0 1-1,0-1 267,0-11-6209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3:16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48 6531,'0'0'1526,"0"0"-984,0 0-65,0 0 481,0 0 104,0 0-302,-9-7-333,5 3-345,-1 1 18,0-1 0,1 0 0,-1 1 0,0 0 1,-1 0-1,1 0 0,0 1 0,-1 0 0,0 0 0,1 0 0,-1 1 0,-3-1-100,-37-1 670,46 5-709,-1-1 0,1 0 1,-1 1-1,1-1 0,0 1 1,0-1-1,-1 0 0,1 1 0,0-1 1,0 1-1,0-1 0,1 1 1,-1 0 38,0 1-49,0 209-274,-1-208 328,0 0 0,0 0-1,0 0 1,0 0 0,-1-1 0,1 1 0,-1-1 0,0 1 0,-1-1-1,1 1 1,0-1 0,-1 0 0,0 0 0,1 0 0,-1-1 0,0 1-1,-1-1 1,1 0 0,-3 2-5,-10 9 9,15-10-14,-1-1 1,1 0-1,0 1 0,0-1 0,0 1 1,0-1-1,0 1 0,1-1 0,-1 1 1,1-1-1,0 1 0,-1 0 0,1-1 0,0 1 1,1 0-1,-1-1 0,0 1 0,1 0 5,0 12-34,0-3-45,1 0 1,0 1-1,1-1 0,0 0 0,1 0 1,1 0-1,-1-1 0,2 1 0,0-1 1,1 1 78,0-1-200,-1 0 0,-1 1 0,1 0 0,-2 0 1,0 0-1,0 1 0,-1-1 0,-1 1 1,0-1-1,-1 4 200,0 3-38,-1-12 51,1 0-1,-1 0 1,0 0-1,-1 0 1,0 0-1,0 0 0,0 0 1,-1 0-1,0 0 1,0-1-1,-1 1 1,-1 1-13,-5 7 7,0 0 0,1 0-1,1 1 1,0 0 0,1 1 0,1 0 0,0-1-1,2 1 1,-2 14-7,-4 76 236,5 1 0,7 40-236,-3-145 14,0 0-1,1 0 0,-1 0 0,1 0 0,0 0 0,0-1 0,0 1 1,0 0-1,1 0 0,-1-1 0,1 1 0,-1-1 0,1 0 0,0 1 1,0-1-1,0 0 0,0 0 0,0 0 0,1 0 0,-1 0 1,1-1-1,-1 1 0,2-1-13,-1 1-258,1 0 1,-1-1 0,1 0-1,0 1 1,-1-1 0,1-1-1,0 1 1,0-1 0,0 1-1,0-1 1,0 0 0,-1-1-1,1 1 1,0-1 0,0 1-1,0-1 1,-1 0-1,2-1 258,10-7-5912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3:1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3169,'0'0'30,"0"0"7,0 0 81,0 0 58,0 0 53,10 4 62,30 14-6,-35-15-225,0 0 1,0 1-1,0-1 0,-1 1 0,1 0 0,-1 0 0,0 1 0,0-1 0,-1 1 0,1 0 1,-1 0-1,0 0 0,0 1 0,1 3-60,-1-2 24,0-1 0,1 0-1,-1 0 1,2 0 0,-1-1 0,0 1 0,2 0-24,0-1 5,0-1 1,0 0-1,0 0 1,1-1 0,-1 0-1,4 2-5,25 12 55,-34-16-14,-1 0 0,1 0 1,-1 0-1,1-1 0,-1 1 1,1 0-1,-1 0 0,0 0 1,1 0-1,-1 0 0,0 0 1,0 0-1,0 0 0,1 0 1,-1 0-1,0-1 0,0 1 1,-1 0-1,1 0 0,0 0 1,0 0-1,0 0 0,-1 1-41,-7 19 883,6-19-883,1 0 0,0 0-1,0 0 1,-1 0 0,1 0 0,1 1 0,-1-1 0,0 0 0,1 1 0,-1-1 0,1 0 0,-1 1 0,1-1 0,0 1 0,1 38-46,0-22 29,0 101-394,10 65 411,-3-71 188,-6 75-188,-2-128 404,-1-43-168,-1-1 0,-1 1 0,-1 0 0,0-1 1,-1 0-1,-1 0 0,-1-1 0,-6 12-236,8-20 389,0 0 0,0 0 0,-1 0 0,-1-1 0,1 0 0,-1 0 0,0 0 0,-1-1 0,-3 2-389,-11 8 784,-1-1 0,-17 8-784,30-18 140,5-2-124,0 0 1,0 0 0,0-1 0,0 0 0,0 0 0,-1 0 0,1-1 0,-4 1-17,8-2-1609,1 0-2289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08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2836 1 6627,'0'0'712,"0"0"-391,0 0-231,-22 9 126,-276 128 1617,-136 48 886,-148 30-2719,367-151 420,-3-10 1,-2-9-1,-2-9 1,-2-10-1,-27-9-420,115-16 21,123 1-202,18 0-360,16 3-1594,15-1-1707,-2-1-2179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27:59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1935 127 3682,'0'0'2644,"0"0"-876,0 0-738,0 0-422,0 0-31,-34-9-76,9 2-416,-48-14 128,-1 4-1,-36-3-212,22 11 162,0 4 0,-1 3-1,-64 8-161,99 1 42,0 1-1,0 3 0,1 3 0,0 2 0,1 2 0,1 2 0,-25 15-41,2 4 22,1 3-1,3 3 0,1 3 1,-38 36-22,57-40 23,1 1 0,2 3 0,-1 7-23,27-31 42,3 1 1,0 1-1,1 1 0,2 0 1,0 1-1,2 1 0,-6 20-42,12-27 17,1 1 0,0 0-1,2 0 1,1 1-1,0-1 1,2 1-1,1 0 1,1-1 0,0 1-1,2-1 1,1 1-1,1-1 1,1 0-1,1-1 1,1 1 0,0-1-1,2-1 1,1 0-1,10 16-16,7 3-2,1-1 0,2-2 1,1-1-1,2-2 0,2-1 0,1-2 0,1-1 0,2-2 0,0-1 0,16 5 2,-2-4-10,2-2-1,0-2 0,2-3 1,1-2-1,0-3 0,1-3 1,60 6 10,-37-12 35,38-4-35,-77-3 8,0-2 0,1-2 1,2-2-9,-22 1 14,0-1-1,0-1 1,-1-1-1,0-1 1,21-11-14,-14 3 38,-1-1-1,-1-1 1,0-2 0,-1 0 0,-2-2-1,0-1 1,-1-1 0,6-12-38,-3 3 89,-3-2-1,-1 0 1,-1-2 0,-3-1 0,0-1-1,3-15-88,-1-8 100,-3-1 0,-2-1 0,-4 0 0,-2-1-1,-3-1 1,-3 1 0,-3-1 0,-6-51-100,1 83 40,-1 1-1,-1 0 1,-2 0 0,-2 0 0,-1 1 0,-1 1 0,-12-22-40,11 29 53,-1 1 0,-1 0 0,-2 1 0,0 1 1,-1 0-1,-1 1 0,-2 1 0,1 1 0,-20-14-53,12 14-102,-2 0-1,0 1 0,0 2 1,-2 2-1,0 0 1,-1 2-1,0 1 0,0 2 1,-1 1-1,-1 2 1,1 1-1,-1 1 0,-29 2 103,27 2-3465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58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105 138 1633,'0'0'5199,"0"0"-3683,0 0-1023,0 0-103,-18 20-169,-54 66-93,70-84-127,1-1 0,0 1 0,-1-1 1,1 1-1,0 0 0,0 0 0,0-1 0,0 1 0,0 0 0,1 0 0,-1 0 0,0 0 0,1 0 0,0 0 0,-1 0 0,1 0 0,0 1 0,0-1 0,0 0 0,0 0 0,1 0 0,-1 1-1,1-1-1,0-1 0,1 1 0,-1 0 0,0-1 0,1 1 0,-1-1 0,1 0 0,-1 1 0,1-1 0,-1 0 0,1 0 0,0 0 0,0 0 0,0 0 1,5 3-3,6 3-26,1 0 0,-1-1 0,1-1 1,0 0-1,1-1 0,-1-1 0,1 0 1,0-1-1,0-1 0,0 0 0,-1-1 0,1 0 1,0-1-1,9-2 29,-18 2-70,0-1 1,-1 1 0,1-1-1,-1 0 1,1-1-1,-1 1 1,0-1 0,0 0-1,0 0 1,0 0-1,3-4 70,-5 4-27,0 1-1,0-1 1,0 0 0,-1-1-1,1 1 1,-1 0-1,0-1 1,0 1-1,0-1 1,0 1 0,-1-1-1,1 0 1,-1 0-1,0 0 1,0 0-1,0 0 1,-1-1 27,1-2 160,0 0 0,-1 1-1,0-1 1,0 0 0,-1 1 0,0-1 0,0 0 0,0 1-1,-1-1 1,0 1 0,0-1 0,-1 1 0,0 0-1,0 0 1,0 0 0,-1 1 0,0-1 0,0 1 0,0-1-1,-1 1 1,-3-3-160,-31-25 1750,25 22-1180,0-1 0,1 0 0,-10-12-570,23 23 9,-1 0 0,0 0-1,1 1 1,-1-1-1,1 0 1,-1 0-1,1 0 1,0 0 0,-1 0-1,1 1 1,0-1-1,0 0 1,0 0-1,-1 0 1,1 0 0,0 0-1,0 0 1,0 0-1,0 0 1,1-1-9,-1-3-6,0 4-10,0 1-8,0 0-30,0 0-7,3 1 78,1-1 1,-1 1-1,0 0 0,1 0 0,-1 0 0,0 0 1,0 1-1,0-1 0,1 1 0,-2 0 1,1 0-1,0 0 0,0 0 0,-1 0 0,1 1 1,-1-1-1,1 1 0,-1-1 0,0 1 1,1 2-18,6 9 80,0 0 1,-1 1 0,4 11-81,-11-24 5,9 23 32,-1 1-1,1 7-36,-5-12 7,2-1 0,0 1 1,2-1-1,4 8-7,-12-26-79,0 0 0,1 0 0,-1 0 0,0 0 0,1 0 0,-1 0 0,1-1 0,0 1 0,-1 0 0,1-1 0,0 1 0,0-1 1,0 0-1,0 0 0,0 0 0,0 0 0,1 0 0,-1 0 0,0 0 0,0-1 0,1 1 0,-1-1 0,0 1 0,1-1 0,-1 0 0,0 0 0,1 0 0,-1 0 0,0-1 1,1 1-1,-1-1 0,0 1 0,1-1 0,0 0 79,3-2-236,0 0-1,0 0 1,-1-1 0,1 1 0,-1-1-1,0 0 1,0-1 0,0 1 0,-1-1 0,0 0-1,3-4 237,17-27-135,17-24 144,-37 56-15,-1 0 0,1 0 0,-1 0 0,1 1 0,0-1 0,1 1 0,-1 0 0,1 0 0,-1 1 0,1-1 0,3 0 6,-7 2-15,0 1 0,0-1 0,1 1-1,-1-1 1,0 1 0,0 0 0,1-1 0,-1 1-1,0 0 1,1 0 0,-1 0 0,0 0-1,0 0 1,1 0 0,-1 0 0,0 0 0,1 1-1,-1-1 1,0 1 0,0-1 0,0 0 0,1 1-1,-1 0 1,0-1 0,0 1 0,0 0 0,0 0-1,0-1 1,0 1 0,0 0 0,0 0-1,0 0 1,-1 0 0,1 0 0,0 1 15,1 3 34,0 0 0,-1 1 0,0-1 0,0 1 0,0-1 0,0 1 0,-1 4-34,3 21 35,11 5-930,-10-28-600,1 0 0,0 0 0,0 0 0,5 4 1495,-5-7-1953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0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397 44 4802,'0'0'195,"0"0"-22,0 0 569,0 0 797,0 0-501,-12-6-571,2 0-326,-1 1 0,-1 0 0,1 1 0,-1 0 0,1 1 0,-1 0 1,0 1-1,-6-1-141,-173 0 1601,107 4-1089,106 12-1310,5 1 922,6 2-604,-1 1 1,-1 2-1,-1 1 1,2 4 479,-24-18-95,-1 0 1,0 0-1,-1 0 0,0 1 1,0 0-1,0 0 0,-1 1 1,0-1-1,0 1 0,-1 0 1,0 1-1,-1-1 0,0 1 1,0 0-1,-1-1 1,0 1-1,0 0 0,0 8 95,-1-8 16,-1 0 0,0-1 0,0 1 0,-1 0-1,0 0 1,-1-1 0,0 1 0,0-1 0,-1 0 0,0 1 0,0-1-1,-1 0 1,0-1 0,0 1 0,-1-1 0,-2 2-16,-7 11 74,1 0 0,0 1 0,-1 5-74,10-16 1,0 0 0,1 0 0,0 0-1,0 1 1,1-1 0,0 1 0,1 0 0,0 5-1,0 15 57,-1 19-210,-5 35 153,4-67 132,0-1 0,-2 1 0,0-1 0,-1 0 0,0 0 0,-7 10-132,8-17 188,1 0-1,0 0 0,0 0 1,1 1-1,0-1 0,1 1 0,0 0 1,1-1-1,0 1 0,0 8-187,2-16 6,0-1 0,-1 0 0,1 0 0,0 0-1,0 0 1,0 0 0,0 0 0,0 0 0,1 0-1,-1 0 1,1 0 0,-1-1 0,1 1 0,0-1 0,-1 1-1,1-1 1,0 1 0,0-1 0,0 0 0,0 0-1,0 0 1,0 0 0,0-1 0,1 1 0,0 0-6,6 2 11,0 0 0,0-1 0,1 1 0,-1-2-1,7 1-10,54 0-1006,-6-4-3310,-50-2 997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0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6291,'0'0'1286,"0"0"-742,0 0 96,0 0 158,0 0-19,4 9-173,1 6-453,-1-1 0,0 1 1,-1 0-1,-1 0 0,0 0 1,-1 0-1,-1 4-153,-1 49 57,-3 4-57,-1 33-8680,5-134 6940,0-21 294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0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0 169 1457,'0'0'1528,"0"0"-314,0 0 37,0 0-101,0 0-213,13-10-169,43-33-274,-54 42-477,0 0 0,0 0 1,0 0-1,0 0 1,0 0-1,1 1 0,-1-1 1,0 1-1,0-1 0,0 1 1,1 0-1,-1 0 1,0 0-1,0 0 0,1 0 1,-1 0-1,0 1 0,0-1 1,0 1-1,0-1 1,1 1-18,1 1 41,1 1 0,0 0 0,-1 0 0,1 0 0,-1 0 0,4 4-41,3 2 40,24 20 41,23 17 163,-53-42-351,0-1-1,0-1 1,0 1-1,1-1 1,-1 0-1,1 0 1,-1 0-1,1-1 1,0 1-1,4-1 108,-7-1-162,-1 0 1,1 0-1,-1-1 1,1 1-1,-1-1 1,0 1-1,1-1 0,-1 0 1,0 0-1,1 0 1,-1 0-1,0 0 1,0-1-1,0 1 0,0-1 1,0 1-1,0-1 1,-1 0-1,1 0 1,0 0-1,-1 0 0,0 0 1,1 0-1,-1 0 1,0 0-1,0 0 0,0-1 1,0 0 161,4-10-484,-1 0-1,0 0 1,-1-1-1,1-9 485,-1 5-189,9-69 547,-11 66 9515,-2 41-9655,-2 1 0,0-1 0,-3 11-218,-6 32 32,7-6 699,2 38-731,3-29-3209,1-18-3803,-1-48 3872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1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3153,'0'0'2257,"0"0"-1568,0 0 415,0 0-63,13 120-369,-13-73-416,0 3-192,0-8-48,0-5 16,0-10-32,5-9 0,5-12-1040,-8-6-1922,-2 0-1408</inkml:trace>
  <inkml:trace contextRef="#ctx0" brushRef="#br0" timeOffset="1">83 1 5859,'0'0'1088,"0"0"-608,0 0-31,0 0 415,0 0-272,0 0-320,88 124-80,-58-90-95,5-5-65,0-2 16,-3-6-32,1-8-32,-3-6 16,-5-7-1249,-22 0-1408,-3 0-3074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1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2593,'0'0'4066,"0"0"-1585,0 0-1008,0 0-32,0 0-49,0 0-976,-15 18-112,3 36-255,-3 14-49,5-1 16,5 1-16,5-5 0,0-11 0,2-11-1025,11-39-3857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1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3506,'0'0'5346,"0"0"-5282,0 0 560,156-34-255,-101 32-129,0 2-96,3 0-48,-8 0 16,-10 11-112,-15 14-865,-25-14-575,0 0-2482</inkml:trace>
  <inkml:trace contextRef="#ctx0" brushRef="#br0" timeOffset="1">261 208 4082,'0'0'4754,"0"0"-1825,0 0-1200,0 0-1217,0 0-512,0 0-128,-48 45 112,106-45 16,15 0 16,14 0-16,-52-4-2209,-2-12-2561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2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2161,'0'0'8142,"0"0"-5941,0 0-1827,0 0-41,0 0 46,1 7-165,1 222 182,-2-137-899,15-91-1855,-12-1 2268,0 0 1,0 0 0,1-1 0,-1 1 0,0-1 0,0 0 0,0 0 0,0 0 0,0 0 0,0 0 0,-1-1 0,1 1 0,0-1 0,-1 0 0,1 0 0,-1 0 0,0 0 0,1 0 0,-1-2 89,27-19-27,-23 21 27,0 0-1,1-1 1,-1 2 0,0-1-1,1 1 1,-1 0-1,1 0 1,-1 1-1,1 0 1,-1 0-1,7 1 1,7-1 5,-19 0-3,0 1-1,1-1 0,-1 0 0,0 0 0,1 0 1,-1 1-1,0-1 0,1 1 0,-1-1 0,0 1 1,0 0-1,0-1 0,0 1 0,1 0 0,-1 0 1,0 0-1,0-1 0,0 1 0,0 0 0,-1 1 1,1-1-1,0 0 0,0 0 0,0 1-1,0 1 32,1 1-1,-1 0 1,1 0-1,-1 0 1,0 0-1,-1 0 1,1 0-1,-1 0 1,1 1-32,-1 2 135,0 0 1,0 0 0,-1-1 0,0 1 0,0 0 0,0 0-1,-1-1 1,0 1 0,0-1 0,-1 0 0,-1 3-136,-3 0 188,-1-1 0,0 1 0,0-1 1,-1-1-1,0 0 0,-1 0 1,0-1-1,1 0 0,-2-1 0,1 0 1,-1 0-1,0-1 0,0 0 0,-5 0-188,2-3-19,14-1-117,0 0-1,-1-1 1,1 1 0,0 0 0,-1 0-1,1-1 1,0 1 0,-1 0-1,1 0 1,0-1 0,0 1-1,-1 0 1,1-1 0,0 1-1,0 0 1,0-1 0,0 1 0,-1-1-1,1 1 1,0 0 0,0-1-1,0 1 1,0-1 0,0 1-1,0 0 1,0-1 0,0 1 0,0-1-1,0 1 1,0-1 136,0-15-6032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6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11733,'0'0'1284,"0"0"-809,0 0-105,0 0 207,0 0-38,2 21-355,-1-17-181,3 29 22,-2 0-1,-1 0 1,-1 0-1,-3 12-24,-8 33-21,3-28-1300,2 0 0,1 27 1321,17-76-2008,199-1 1794,-211 0 234,1 0 1,0 0-1,0 0 0,0 1 1,0-1-1,0 0 0,-1 1 0,1-1 1,0 0-1,0 1 0,-1-1 1,1 1-1,0 0 0,-1-1 1,1 1-1,0-1 0,-1 1 0,1 0 1,-1-1-1,1 1 0,-1 0 1,1 0-1,-1-1 0,1 1 0,-1 0 1,0 0-1,0 0 0,1 0 1,-1 0-1,0-1 0,0 1 1,0 0-1,0 0 0,0 0 0,0 0 1,0 0-1,0 0 0,0-1 1,-1 1-1,1 1-20,0 1 172,-1 0 1,0 1-1,1-1 0,-1 0 1,0 0-1,0 0 0,-1 0 1,1 0-1,-1 0 1,1 0-1,-3 2-172,-7 7 367,-1-1-1,-1 0 1,0-1-1,-1 0 1,-11 6-367,-78 39 787,86-46-726,12-7-51,-4 3 5,1-1 1,-1 0 0,0-1-1,-6 2-15,13-5-227,2 0-1429,0 0-3435,0 0-2862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8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7 5458,'0'0'1777,"0"0"-1003,0 0-643,0 0-97,1 0-37,-1-1-1,0 1 0,0-1 0,0 1 0,1 0 0,-1-1 0,0 1 0,0-1 0,1 1 1,-1 0-1,0 0 0,1-1 0,-1 1 0,0 0 0,1-1 0,-1 1 0,0 0 1,1 0-1,-1 0 0,1 0 0,-1-1 0,1 1 4,2 0 48,-1 0 1,1 1-1,-1-1 1,1 0-1,-1 1 0,1 0 1,-1-1-1,1 1 1,-1 0-1,0 0 1,0 1-1,1-1 0,-1 0 1,0 1-1,0-1 1,0 1-1,0 0 0,0 0 1,-1 0-1,1 0 1,-1 0-1,1 0-48,8 9-56,-8-9 60,0-1 1,-1 1-1,1-1 1,0 1-1,0-1 1,0 0 0,0 0-1,1 0 1,-1 0-1,0 0 1,0-1 0,1 1-1,-1-1 1,0 1-1,1-1 1,-1 0 0,0 0-1,2 0-4,-3 0 40,-1 0 22,0 0 60,0 0 38,0 0-32,0 0-34,0 0-3,0 0-57,0 0-2,0 0 16,0 0 6,0 0-22,0 0 34,0 0 62,0 0 134,0 0 327,0 0 33,0 0-184,0 0-169,0 0-29,0 0 54,0 0 18,0 0-21,0 0-19,0 0-32,0 0-88,0 0-72,0 0-64,0 0-61,0 0-46,30 0-37,-24 0 149,-4 0-19,1 0-1,-1-1 0,1 1 1,-1 0-1,0 0 0,1 1 1,-1-1-1,1 0 0,-1 1 1,0 0-1,1-1 0,-1 1 1,0 0-1,0 0 0,0 0 1,0 0-1,0 1 0,0-1 1,0 1-1,0-1 0,0 1 0,0-1 1,-1 1-1,1 1-1,3 3-8,-1 0 0,0 0 0,0 1 0,0-1-1,-1 1 1,0 0 0,0 0 0,-1 0 0,0 1 8,0 6-223,0 0 1,0 0-1,-2 0 1,0 5 222,-1-11-51,-1 0 0,0 0 1,0 0-1,0 0 0,-1-1 0,-1 1 1,1-1-1,-1 0 0,0 0 0,-1 0 0,1-1 1,-1 1-1,-2 0 51,-1 2-12,1 1-1,1 0 1,0 1 0,0-1 0,1 1-1,-3 8 13,2 10-16,2-1-1,1 1 1,1 0 0,2 0-1,0 0 1,5 26 16,2-5-15,2 0 1,5 10 14,-1-6-22,3 39 22,-10-11 61,-2 47-61,-4-127 70,-1 1 0,1-1-1,-1 0 1,0 1 0,1-1 0,-1 0-1,0 1 1,0-1 0,-1 0 0,1 0-1,0 0 1,-1 0 0,1 0-1,-1 0 1,0 0 0,0-1 0,0 1-1,0-1 1,0 1 0,0-1-1,-1 1-69,-10 6 373,0-1 0,0 0 0,-6 1-373,-8 4 432,-1 2-393,13-6 277,0 0 0,0 1-1,-12 9-315,22-14-276,0 1-1,1-1 1,-1 1-1,1 0 1,0 0-1,0 0 1,1 1-1,-1-1 1,1 1-1,0 0 1,1 0-1,-1 2 277,-4 9-7705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10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10341,'0'0'1328,"0"0"-1021,0 0-179,0 0 304,4 18 147,4 43-293,-3 1-1,-1 27-285,-4 83-779,-1-171 669,1-1 0,0 1 0,0 0 0,0 0 0,0 0 0,0 0 0,0 0 0,0 0 0,0 0 0,0 0 0,0 0 0,0-1 0,1 1 0,-1 0 0,0 0-1,1 0 1,-1 0 0,1 0 0,-1-1 0,1 1 0,-1 0 0,1 0 0,-1-1 0,1 1 0,0-1 0,-1 1 0,1 0 0,0-1 0,0 1 0,-1-1 0,1 1 0,0-1 0,0 0 0,0 1 0,0-1-1,-1 0 1,1 0 0,0 1 0,0-1 0,0 0 0,0 0 0,0 0 0,0 0 0,0 0 0,0 0 0,0-1 0,-1 1 0,1 0 0,0 0 0,0-1 0,0 1 0,0 0 110,4-2-472,1-1 1,-1 1-1,0-1 0,0 0 1,0 0-1,-1 0 1,1-1-1,-1 0 472,11-10-450,1 1-1,1 0 0,12-7 451,-22 16 214,0 1 0,1-1-1,-1 1 1,1 0-1,-1 1 1,1 0 0,0 0-1,0 1 1,0 0-1,0 0 1,3 1-214,12-1 1092,-15 0-716,-1 1 0,1 0 0,0 0 0,0 1 0,0 0 0,5 2-376,-11-3 118,-1 1 0,1 0 0,0 0 0,0 0 0,0 0 0,0 0 0,-1 0 0,1 0 0,0 1 0,-1-1 0,1 1 0,-1-1 0,0 1 0,1-1 0,-1 1 0,0 0 0,0 0 0,0 0 0,0 0 0,0-1 0,-1 1 0,1 0 0,0 0 0,-1 1 0,0-1 0,1 1-118,0 3 174,0-1-1,0 1 1,0 0-1,-1-1 1,0 1 0,0 0-1,0-1 1,-1 1-1,0 0 1,0-1-1,-1 1 1,1-1-1,-1 1 1,0-1-1,0 0 1,-1 0 0,0 0-1,0 0 1,0 0-1,-2 2-173,-8 5 247,0 0 0,-1-1 0,0-1 0,0 0 0,-1-1 0,-5 2-247,9-5-8,1-2 0,-1 1 0,0-1-1,-1-1 1,1 0 0,-1 0 0,1-1 0,-1-1 0,-6 0 8,12-4-2945,-1-14-5254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58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16 1553,'0'0'3193,"0"0"-978,0 0-639,0 0 49,0 0 50,-23-3-229,-77-9-424,96 12-950,-1-1 0,1 1 0,0 0 0,0 1 0,0-1 0,0 1 0,0 0 0,0 0 0,0 0 0,0 0 0,0 1 0,-2 1-72,4-2 30,-1 0 1,1 1-1,1 0 1,-1-1-1,0 1 0,0 0 1,1 0-1,-1 0 1,0 0-1,1 0 1,0 0-1,0 0 1,0 0-1,0 1 1,-1 0-31,0 5 28,1 0 1,0 0 0,0 0 0,0 1 0,1-1 0,1 0 0,-1 0 0,2 9-29,-1-16 1,0 6 1,0 0 0,1 0 0,0-1 0,0 1 0,1-1 0,-1 1 0,2-1 0,-1 0 0,1 0 0,0 0-2,47 57 35,-38-50-93,-1 1-1,-1 0 1,0 1-1,5 11 59,-13-20-297,-1 1-1,0-1 1,0 0 0,0 1-1,-1-1 1,0 1 297,0-5-24,-1 1 0,0-1 0,1 0 0,-1 1 0,0-1 0,0 0 0,-1 1 0,1-1 0,0 0 0,-1 1-1,1-1 1,-1 0 0,0 0 0,0 1 0,0-1 0,0 0 0,0 0 0,-1 2 24,-2-1 17,0-1 0,0 1 0,0-1 0,0 1 0,0-1 0,-1 0 0,1-1 0,0 1 0,-1-1 0,1 0 0,-1 0 0,-4 0-17,-61 3 53,65-4-54,5 0-16,-1 0-1,1 0 1,-1 0-1,1 0 1,-1-1-1,1 1 0,-1 0 1,1 0-1,-1 0 1,1 0-1,-1 0 1,1-1-1,0 1 1,-1 0-1,1 0 0,-1-1 1,1 1-1,0 0 1,-1-1-1,1 1 1,0 0-1,-1-1 1,1 1-1,0 0 0,-1-1 1,1 1-1,0-1 1,0 1-1,0-1 1,-1 1-1,1-1 1,0 1-1,0-1 0,0 1 1,0 0-1,0-1 1,0 0 17,2-20-1082,-1 16 890,1-3-152,0 0 0,1 0 1,0 0-1,0 1 0,1-1 1,0 1-1,0 0 0,3-4 344,42-50-2565,-36 46 1493,16-16-2799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07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30 1072,'0'0'270,"0"0"-115,0 0 101,0 0 205,0 0 121,-23-5 2123,16 1-1994,0 0 0,-1 1-1,1 0 1,-1 0-1,0 1 1,1 0 0,-1 0-1,-4 0-710,12 2 174,0 0-51,0 0-62,0 0-64,0 0-13,6 0 0,26 2 171,0 0 0,0 2 0,0 2 0,18 6-155,20 8 589,34 16-589,-20-1 931,70 44-931,-151-78 8,75 42 335,81 40 114,-4-2-182,-98-49-99,-56-32-175,69 38 248,3 7-249,-51-30 32,-2 0 0,0 1-1,0 1 1,-2 1-1,8 10-31,3 2 52,0-1 1,2-1-1,1-2 0,1-1 0,1-1 0,1-2 0,1-2 0,22 9-52,66 25 463,123 35-463,-241-87 6,222 71 405,-221-70-375,0 0 0,0 0 0,0 1 0,-1 0 0,1 0 0,2 3-36,19 12 411,-28-19-784,12 6 1817,-6-4-2697,-4-4-4400,-2 0-4952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08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11573,'0'0'569,"0"0"-364,0 0-138,1 22 13,3 134 243,-13-53 383,4-71-5446,4-25-2741,1-9 7738,0 0-1,1 0 1,-1 0-1,0 0 1,1-1 0,0 1-1,-1 0 1,1 0 0,0 0-1,0 0 1,0 1 0,0-1-1,0 0 1,0 0-1,1 1 1,-1-1 0,0 0-1,1 1 1,0-1 0,-1 1-1,1 0-256,3-2 508,1 1 0,-1-1 0,1 1 0,-1 1 0,1-1 0,-1 1 0,2 0-508,-3 0-354,31-5 343,1 2 0,0 2 1,0 1-1,15 2 11,2 0-2311,-50-1 2045,0 0 0,0 0-1,0 0 1,0 0-1,0-1 1,0 1-1,0-1 1,0 0-1,0 1 1,-1-1-1,1-1 1,0 1 0,-1 0-1,1-1 1,0 1-1,0-2 267,19-19-2764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08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28 1873,'0'0'2145,"0"0"256,0 0-608,0 0-16,0 0-401,0 0-351,3-27-513,-3 27 96,0 22-336,0 17-80,-13 12 0,0 10-143,1-2-49,7-5 0,5-7-49,0-6-1487,0-36-2802,0-5-769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09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16 6275,'0'0'1110,"0"0"-870,0 0-203,8-12-26,-6 9 5333,-2 64-4048,-2 1 1,-8 39-1297,4-58 126,0 29-126,5-23-3880,4-80-931,10-16 2513,-2 8 1206,4-30-1218</inkml:trace>
  <inkml:trace contextRef="#ctx0" brushRef="#br0" timeOffset="1">16 16 1633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09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1633,'46'10'2622,"-35"-13"1785,-11 2-4370,0 1 0,0 0 0,1 0 0,-1 0 0,0 0 0,0 0 0,0 0-1,1 0 1,-1 0 0,0 0 0,0-1 0,1 1 0,-1 0 0,0 0-1,0 0 1,0 0 0,1 0 0,-1 0 0,0 0 0,0 1 0,1-1-1,-1 0 1,0 0 0,0 0 0,0 0 0,1 0 0,-1 0 0,0 0 0,0 0-1,0 0 1,1 1 0,-1-1 0,0 0 0,0 0 0,0 0 0,0 0-1,0 1 1,1-1 0,-1 0 0,0 0 0,0 0 0,0 1 0,0-1-1,0 0 1,0 0 0,0 0 0,0 1 0,0-1 0,0 0-37,8 12 202,0 0 0,-1 0 0,0 0 0,-1 1 1,-1 0-1,2 8-202,6 9 59,2 11-50,-8-22-307,1-1-1,0 1 1,1-1 0,1-1-1,4 5 299,-13-21-99,-1 0 0,0-1 0,1 1 1,-1 0-1,0-1 0,1 1 0,-1-1 0,1 1 0,-1 0 0,1-1 0,-1 1 0,1-1 1,0 0-1,-1 1 0,1-1 0,0 1 0,-1-1 0,1 0 0,0 1 0,-1-1 1,1 0-1,0 0 0,-1 0 0,1 0 0,0 1 0,0-1 0,-1 0 0,1 0 1,0 0-1,0-1 0,-1 1 0,1 0 0,0 0 0,0 0 0,-1 0 0,1-1 1,0 1-1,-1 0 0,1-1 0,0 1 0,-1 0 0,1-1 99,1-1-222,0-1 0,0 1 0,-1 0 0,1-1 0,-1 1 0,0-1 0,1 1 0,-1-1 0,0 0-1,0-2 223,10-41-1385,-2 0 0,-2-1 0,-1-14 1385,-2-8 3224,-3 3 6239,-3 112-8684,-3 1 0,-7 29-779,4-29 106,3 1-1,-1 32-105,6-11-35,0-65-157,2 8-606,3-10-3865,1-2-3690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09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14134,'0'0'769,"0"0"-769,0 0-64,0 0 64,0 0 64,0 0 64,120 0-64,-72-9-16,-5 2-48,-13 5-32,-8 2-2081,-22 0-1761,0 0-2497</inkml:trace>
  <inkml:trace contextRef="#ctx0" brushRef="#br0" timeOffset="1">98 165 10549,'0'0'1553,"0"0"-1377,0 0-112,0 0-64,0 0 64,0 0-48,188 25-16,-156-39-2193,-2-2-5043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11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34 5458,'0'0'1116,"0"0"-740,0 0 200,0 0 785,0 0-99,0-4-561,1 3-682,-1 0-1,0 0 1,0 0-1,0 0 1,0 0-1,0 0 1,0 0-1,0 0 1,-1 0-1,1 0 1,0 1-1,0-1 1,-1 0-1,1 0 1,-1 0-1,1 0 1,0 0-1,-1 1 1,0-1-1,1 0 1,-1 0-1,1 1 1,-1-1-1,0 0 1,0 1-1,1-1 0,-1 1 1,0-1-1,0 1 1,0-1-1,1 1 1,-1 0-1,0-1 1,0 1-19,-5-1 164,-1 0 1,1 0 0,0 0-1,-1 1 1,-4 0-165,-81 0 731,92 15-905,0-1 175,0 0-1,1 0 0,1 0 0,0-1 1,1 1-1,1 0 0,0-1 1,1 0-1,2 3 0,0 3-160,-1 1 0,0 0 1,-2 1-1,0-1 0,-1 1 0,-1 0 0,-1-1 1,-1 1-1,-1 1 160,8 8-50,-6-26 53,1 0-1,-1 0 1,0 0-1,0 1 1,0-1-1,-1 0 1,1 1-3,-1 5 19,0-1 1,0 1-1,-1-1 0,0 1 1,-1-1-1,0 1 0,0-1 1,-1 0-1,0 0 0,-1 0 1,0 0-1,-1 2-19,-3 0 71,2 0 0,0 0-1,0 0 1,1 1 0,0 0 0,1 0 0,0 0 0,1 1-1,1-1 1,0 1 0,0 11-71,1-3 9,1-6 13,0-1 1,1 1-1,0-1 0,3 13-22,-2-22 18,-1 0 1,1 0-1,0 0 1,0 0-1,1 0 0,-1 0 1,1-1-1,0 0 0,0 1 1,1-1-1,-1 0 0,1-1 1,0 1-1,0-1 1,2 2-19,1 0 13,0-1 1,1 0 0,-1 0 0,1-1 0,-1 0 0,1 0 0,0 0 0,2-1-14,22 2-2937,-20-4-4181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12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7155,'0'0'2052,"0"0"-1484,0 0-437,0 0 290,0 0 919,0 0-356,3 9-533,-2-2-434,1-1-1,-1 1 1,0-1-1,0 1 1,-1 0 0,1-1-1,-2 1 1,1 0 0,-1-1-1,0 1 1,0-1-1,-1 1 1,0 1-17,-21 66 72,3 1 0,3 0 0,-5 65-72,21-132-4644,-1-8 1794,-1-16 1062,-2-29 3571,5 43-1565,0-3 330,0 0 0,0 1 0,0-1 0,1 0 0,0 0-1,-1 1 1,2-1 0,-1-1-548,0 4 100,1 0 0,-1 1 0,0-1 0,1 0 0,-1 0 0,1 1 0,0-1 0,0 1 0,-1 0-1,1-1 1,0 1 0,0 0 0,0 0 0,0 0 0,0 0 0,0 1 0,1-1 0,0 0-100,26-7 190,1 2 0,1 1 1,-1 1-1,1 2 0,-1 1 0,23 2-190,63-4-3227,-94-1 135,-18-2-323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12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2961,'0'0'2946,"0"0"-1169,0 0-177,0 0 433,0 0-288,0 0-641,3-52-335,-3 52-449,0 22 96,0 19-224,0 13-160,0 0 0,10 0-32,5-4-64,0-5-1088,0-11-1762,-10-34-1280,-2 0-2897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12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73 6243,'0'0'1267,"0"0"-856,0 0-134,0 0 911,0 0 402,4 27-814,13 92-456,-15-96-249,-1 0-1,-1-1 1,-1 1-1,-1 0 0,-1-1 1,-3 11-71,-1 8 39,3-21-740,3-44-610,2-29 637,2 0 0,6-27 674,-5 52 8,2 0-1,1 1 1,1 0 0,1 1-1,11-22-7,-18 44 54,-1 1 1,1 0-1,-1 0 0,1 0 1,0 0-1,0 0 0,0 0 0,1 0 1,-1 1-1,1-1 0,-1 1 1,1 0-1,0 0 0,0 0 0,0 0 1,0 0-1,0 0 0,0 1 0,1 0 1,-1 0-1,0 0 0,1 0 1,-1 0-1,1 0 0,-1 1 0,1 0 1,0 0-1,-1 0 0,3 0-54,-4 0 35,0 1 0,0-1 0,0 1 0,0-1 0,-1 1 0,1 0 0,0 0-1,0-1 1,0 2 0,0-1 0,-1 0 0,1 0 0,0 0 0,-1 1 0,0-1 0,1 1 0,-1-1-1,0 1 1,1 0 0,-1-1 0,0 1 0,0 0 0,0 0 0,-1 0 0,1 0 0,0-1 0,-1 1 0,1 0-1,-1 0 1,0 1 0,1 0-35,1 11 203,0 0-1,-1 1 1,-1-1 0,0 3-203,0-10 57,0 10 125,0 0-1,-1 0 0,-1 0 0,-1 0 1,-1-1-1,-1 5-181,2-12 117,-1 0 0,0 0 1,-1 0-1,0 0 0,0-1 0,-1 1 1,0-1-1,0-1 0,-1 1 0,0-1 1,-3 2-118,-7 8 221,-1-2 0,-1 0 1,0-1-1,-1-1 1,-21 10-222,40-22-195,1-1-947,0 0-2174,0 0-2569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58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7011,'0'0'3426,"0"0"-1489,0 0-465,0 0-559,0 0-305,0 0-400,13 84-96,-13-17-96,0 3 0,0 5-16,0-5 0,18-5-208,-1-8-2369,1-19-1425,-11-11-1248,-7-27 1808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13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14 8308,'0'0'1745,"0"0"-81,0 0-223,131-14-625,-121 14-431,0 0-305,-5 0-80,-5 0 0,0 0-3426,0 12-3969</inkml:trace>
  <inkml:trace contextRef="#ctx0" brushRef="#br0" timeOffset="1">0 384 6659,'0'0'2657,"0"0"-1296,0 0 832,136 27-977,-96-27-815,-3 0-161,-4 0-176,-8-5-64,-25 3-2561,0 2-4883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12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1 8084,'0'0'1376,"0"0"-751,0 0 31,0 0 128,0 0 97,-138 165-625,103-98-208,-2 12 0,2 7-32,5 0-16,2 6-160,8-6-2081,0-14-929,20-58-2688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13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1217,'0'0'6349,"0"0"-3510,0 0-1289,0 0-438,0 0-690,17 5-457,63 12 155,1-3-1,78 3-119,182-1 391,496-12 284,-552-17-469,-86 2-2579,28 9 2373,-227 2-4476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37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5699,'32'2'4255,"367"25"-2505,206-19-880,-533-9-830,96-8 199,-21-1-872,-52 12-3570,-94-2 4013,0 1 0,0 0 0,0-1 0,0 1 1,-1 0-1,1 0 0,0-1 0,0 1 0,-1 0 0,1 0 0,-1 0 0,1 0 1,0 0-1,-1 0 0,0 0 0,1 0 0,-1 0 0,0 0 0,1 0 0,-1 0 0,0 0 1,0 0-1,0 1 0,0-1 0,0 0 0,0 0 0,0 0 0,-1 0 190,1 4-240,0-1 1,0 0-1,0 0 0,-1 0 0,0 1 1,0-1-1,0 1 240,-13 9-608,1-9 194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9:38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650 104 6787,'0'0'496,"0"0"-55,0 0 153,0 0 516,-26-16-160,-80-50-475,99 62-400,0 1 1,0-1-1,0 1 0,0 0 1,-7-1-76,-13 4 272,10 1-161,6-1-48,8 0-72,0 0-1,0-1 1,0 1-1,0 0 1,0 0 0,0 1-1,1-1 1,-1 1-1,0-1 1,0 1-1,0 0 1,0 0-1,1 0 1,-1 0-1,0 1 1,1-1-1,-1 1 1,1-1-1,-1 1 1,1 0-1,0 1 10,-49 61-428,37-44 314,-1-1 1,0 0-1,-2-1 0,-15 13 114,28-27-6,1-1-1,-1 1 1,1-1 0,0 1-1,0 0 1,1 0 0,-1 0-1,1 0 1,0 1-1,0-1 1,0 1 0,-1 4 6,-1 8-76,1 1 1,-2 17 75,-3 18 3,3-24-51,2 0 0,0 1 0,2-1 0,3 25 48,-2 46-13,-1-83 85,-1 0 0,0 0 0,-1 0 0,-1 0 0,-1-1 0,0 1 0,-1-1 0,-1-1 0,0 1 0,-1-1 0,-1 0 0,-10 13-72,11-17 7,0 1 0,1 0-1,0 0 1,1 1 0,0 0 0,1 0-1,1 0 1,0 1 0,1-1 0,0 1-1,1 0 1,0 0 0,2 0 0,-1 0-1,2 1-6,-1 35-4127,0-40-507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19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1265,'0'0'6443,"0"0"-4949,0 0-1422,0 0 18,2 27 225,3 89 107,-5-12-119,-1-74-254,1 1-1,2 2-48,4-21 11,-6-12-16,0 0 0,0 0 0,0 0 0,1 0 1,-1 1-1,0-1 0,0 0 0,0 0 1,0 0-1,1 0 0,-1 0 0,0 1 1,0-1-1,0 0 0,1 0 0,-1 0 1,0 0-1,0 0 0,1 0 0,-1 0 0,0 0 1,0 0-1,0 0 0,1 0 0,-1 0 1,0 0-1,0 0 0,1 0 0,-1 0 1,0 0-1,0 0 0,1 0 0,-1 0 1,0 0-1,0-1 0,0 1 0,1 0 0,-1 0 1,0 0-1,0 0 0,0 0 0,0-1 1,1 1-1,-1 0 0,0 0 0,0 0 1,0 0-1,0-1 0,0 1 0,0 0 1,1 0-1,-1-1 0,0 1 0,0 0 0,0 0 1,0-1 4,5-13 62,0 0 1,-1 0-1,0-1 0,-1 0 1,0-5-63,5-20 133,1-3 9,-2 5 154,3-1 0,0 1 0,9-14-296,-18 48 62,1 0 1,0 1-1,1-1 1,-1 0-1,0 1 0,1 0 1,0 0-1,0-1 1,0 2-1,0-1 0,0 0 1,1 1-1,-1-1 1,1 1-1,0 0 0,0 0 1,0 0-1,-1 1 1,2 0-1,-1-1 0,2 1-62,10-2 136,0 1 0,0 1 0,0 1 0,0 0 0,3 1-136,14 0 96,-24-1-60,1 1 0,-1 0 0,0 1 0,0 0 0,7 3-36,14 3-2231,-25-7-2465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8:20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 2913,'0'0'2103,"0"0"-1743,0 0-320,5 0 51,-3-1 43,21 4-373,-22-3 325,0 0 0,0 0 0,0 0-1,-1 1 1,1-1 0,0 0 0,0 1-1,0-1 1,-1 0 0,1 1-1,0-1 1,-1 1 0,1-1 0,0 1-1,-1-1 1,1 1 0,0 0-1,-1-1 1,1 1 0,-1 0 0,1 0-1,-1-1 1,0 1 0,1 0-1,-1 0 1,0 0 0,0-1 0,1 1-1,-1 0 1,0 0 0,0 0-86,-30-1 1819,-5 0-375,35 0-1284,0 0-147,0 0-136,18 10 8,-6-3 132,-1 1-1,0 1 0,0 0 1,-1 0-1,0 1 0,-1 1 1,0 0-1,-1 0 0,0 0 1,0 1-1,-2 0 0,1 1 1,-1-1-1,-1 1 0,-1 0 1,0 1-1,1 4-16,-4-12-3,-1-1 0,1 1 0,-1 0 0,0 0 0,-1 0 0,1-1 0,-2 3 3,2-5 2,-1-1 1,0 1 0,0 0-1,0-1 1,-1 1 0,1-1-1,-1 1 1,1-1 0,-1 0-1,0 1 1,0-1 0,0 0-1,0 0 1,-2 1-3,4-3 0,-14 11 1,1 0 1,0 0-1,1 2 0,-2 2-1,10-10-7,0 1 1,1-1-1,-1 1 0,1-1 1,1 1-1,-1 0 0,1 1 1,0-1-1,0 0 1,1 0-1,0 1 0,-1 5 7,-1 70-40,3 0 0,6 29 40,1 60 56,-7-149-118,0-11 222,1 0 0,-2 0 0,0 0 0,0 0 0,-2 5-160,2-13 111,0 1-1,0-1 1,-1 1-1,0-1 1,1 0-1,-1 0 1,0 0-1,0 0 1,-1 0-1,1 0 0,-1 0 1,1-1-1,-1 1 1,0-1-1,0 0 1,0 0-1,0 0 1,-1 0-111,-5 3 179,0-1 0,0 0 0,0 0 0,0-1 0,0 0 0,-1-1 0,0 0 0,1 0 0,-1-1 0,-6-1-179,15 0-395,1-1-2075,0-9-3896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13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 7668,'0'0'768,"0"0"102,0 0-257,0 0-714,6-4-17,-3 3 138,1-1-1,0 1 0,-1-1 0,1 1 0,0 0 0,0 0 0,0 1 0,0-1 0,-1 1 0,1 0 0,0 0 0,0 0 0,0 1 1,2 0-20,11 2 302,0 1 0,16 6-302,-5-1 201,492 119 1861,8-24-1327,113 24-539,415 145 13,-919-236-183,48 22 7,28 19-33,34 12 52,-31-11 55,-3 9 0,48 36-107,-176-85 124,1-3 0,14 0-124,181 50 205,-162-51-141,-88-25-48,576 158 515,-463-136-380,1-6 1,2-7-1,39-3-151,496-9 200,-157-4 99,-208 17 400,190 40-699,-317-41 243,17 3 213,-206-22-452,-1 0 1,0 0-1,1 0 1,-1 0-1,0 0 1,0 0-1,1 0 1,-1 0-1,0 0 1,0 1-1,1-1 1,-1 0-1,0 0 1,0 0-1,1 0 1,-1 1-1,0-1 1,0 0-1,0 0 1,0 1-1,1-1 1,-1 0-1,0 0 1,0 1-1,0-1 1,0 0-1,0 1 1,0-1-1,0 0 1,0 0-1,1 1 1,-1-1-1,0 0 1,0 1-1,0-1 1,-1 0-1,1 0 1,0 1-1,0-1 1,0 0-1,0 1 1,0-1-1,0 0 1,0 0-1,0 1 0,-1-1 1,1 0-1,0 0 1,0 1-1,0-1 1,0 0-1,-1 0 1,1 1-1,0-1 1,0 0-1,-1 0 1,1 0-1,0 0 1,0 0-1,-1 1 1,1-1-1,0 0-4,-15 13-617,-5-3-2630,-6-1-3615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14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81 3746,'0'0'717,"0"0"-103,0 0 386,0 0 220,0 0-110,0 0 47,5-10-442,17-32-392,-22 41-308,0 0 0,0 0 0,0 0 0,0 1 0,0-1-1,0 0 1,0 0 0,0 0 0,-1 0 0,1 0 0,0 1 0,-1-1 0,1 0-1,0 0 1,-1 0 0,1 1 0,-1-1 0,1 0 0,-1 0 0,1 1 0,-1-1-1,0 1 1,1-1 0,-1 0 0,0 1 0,1-1 0,-1 1 0,0 0-1,0-1 1,1 1 0,-1 0 0,0-1 0,0 1 0,0 0 0,0 0 0,1-1-1,-1 1 1,0 0 0,0 0 0,0 0 0,0 0 0,0 0 0,0 1-15,-3-2 73,-17-1 278,1 0 1,-1 1 0,0 1 0,-1 1-352,-19 0 503,40-1-503,1 1 1,-1-1 0,1 0-1,-1 0 1,1 1 0,-1-1 0,1 1-1,-1-1 1,1 0 0,-1 1-1,1-1 1,0 1 0,-1-1-1,1 1 1,0-1 0,-1 1-1,1-1 1,0 1 0,-1-1-1,1 1 1,0-1 0,0 1 0,0 0-1,0-1 1,0 1 0,0-1-1,-1 1 1,1 0 0,0-1-1,1 1 1,-1 0-1,0 27-59,0-19 30,-1 1 11,1 0 1,0-1-1,1 1 1,0 0-1,0-1 1,1 1-1,0-1 1,1 1-1,0-1 1,1 0-1,-1 0 1,2 0-1,-1-1 1,3 4 17,-1-5-202,-1 1 1,0 0 0,0 0 0,0 0-1,-1 1 1,-1-1 0,0 1 0,0 0-1,0 0 1,-1 0 0,-1 1 0,1-1 0,-2 0-1,1 9 202,-2-16 3,1 1-1,-1 0 0,0-1 1,0 1-1,0-1 0,0 1 1,0-1-1,0 0 0,-1 1 1,1-1-1,-1 0 0,0 0 1,0 0-1,0 0 0,0 0 1,-1 1-3,-38 26 261,40-25-273,0-1-1,0 0 1,0 1 0,1-1-1,0 1 1,-1 0 0,1-1-1,0 1 1,1-1 0,-1 1-1,1 1 13,-1 4 5,1 12 14,-2 0 0,0 1-1,-2-1 1,0 0 0,-5 14-19,2-10-6,2 0 1,0 1 0,2 0-1,1 0 1,1 9 5,-1-33-1,1 1 0,1-1 1,-1 1-1,0-1 0,0 1 0,1-1 0,0 1 0,-1-1 0,1 1 1,0-1-1,0 0 0,0 0 0,1 1 0,-1-1 0,0 0 1,1 0-1,-1 0 0,1 0 0,0 0 0,0-1 0,0 1 1,0-1-1,0 1 0,0-1 0,0 1 0,2 0 1,3 0-174,-1 0-1,1 0 1,-1 0 0,1-1-1,0 0 1,0 0 0,-1-1-1,7 0 175,0-2-2619,-3-9-2699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15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0 5667,'0'0'2222,"0"0"-979,0 0-234,0 0 31,0 0-506,-1 11-401,-7 35-93,-2-1 1,-6 12-41,0-1-604,-6 51 604,18-83-2225,3-22 355,1-2-1246,0 0-662</inkml:trace>
  <inkml:trace contextRef="#ctx0" brushRef="#br0" timeOffset="1">10 298 1441,'0'0'2033,"0"0"-449,0 0-783,0 0 111,0 0-480,0 0-320,98-29-32,-71 29 16,-1 0-16,4 0-16,0 0-64,-23 0-3041,-2 0-1233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59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109 173 3314,'0'0'4580,"0"0"-2088,0 0-795,0 0-470,0 0-515,-18-18-445,-55-57-251,71 74-21,1 0 0,-1-1 0,1 1 0,0-1-1,-1 1 1,1-1 0,0 0 0,0 1 0,0-1 0,0 0-1,1 0 1,-1 1 0,0-1 0,1 0 0,-1 0 0,1 0-1,0 0 1,-1 0 5,2 1-3,-1 0 0,0 1-1,1-1 1,-1 0-1,1 1 1,-1-1 0,1 0-1,-1 1 1,1-1 0,-1 0-1,1 1 1,-1-1-1,1 1 1,0-1 0,-1 1-1,1-1 1,0 1 0,0 0-1,-1-1 1,2 1 3,2-3-37,3-1-268,0 0 0,-1 1 0,2-1 1,-1 1-1,0 1 0,1 0 0,-1 0 0,1 0 1,-1 1-1,2 0 305,19-2-2866,1 2 1,3 1 2865,-15 0-1028,-11 0 639,1 1 1,-1 0 0,0 0-1,1 0 1,-1 1-1,0 0 1,0 0 0,0 0-1,1 2 389,3 1 46,-1 0-1,-1 0 0,1 1 0,-1 1 0,6 5-45,-5-3 354,1 0 0,-2 1 0,1 0-1,-2 1 1,1 0 0,-1 0 0,-1 1-1,0 0 1,1 4-354,-2 3 381,0-1 1,-1 1-1,-2 0 0,1 0 0,-2 18-381,3 14 365,-4-52-372,0 1 0,0 0 0,0-1 0,0 1 0,1-1 0,-1 1 0,0 0 0,0 0 0,1-1 0,-1 1 0,0 0 0,1-1 0,-1 1 0,0 0 0,0 0 0,1 0 0,-1-1 0,0 1 0,1 0 0,-1 0 0,1 0 0,-1 0 0,0 0 0,1-1 0,-1 1 0,0 0 0,1 0 0,-1 0 0,1 0 1,-1 0-1,0 0 0,1 0 0,-1 1 0,1-1 0,-1 0 0,0 0 0,1 0 0,-1 0 0,0 0 0,1 0 0,-1 1 0,0-1 0,1 0 0,-1 0 0,0 1 0,1-1 0,-1 0 0,0 1 0,0-1 0,1 0 0,-1 0 0,0 1 0,0-1 0,0 0 0,1 1 0,-1-1 0,0 1 0,0-1 0,0 0 0,0 1 0,0-1 0,0 1 7,11-35 204,-3 8 186,2 0-1,6-12-389,-12 30 4,0 1 0,0-1 0,1 1 0,0 1 0,0-1 0,0 1 0,1-1-1,0 2 1,1-1 0,2-2-4,-6 7-278,0-1 0,-1 1-1,1 0 1,0 0-1,0 0 1,0 0 0,0 0-1,0 1 1,0-1 0,0 1-1,0 0 1,0 0 0,0 0-1,1 0 279,-1 0-609,2 0-1160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15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4946,'0'0'2689,"0"0"-1728,0 0 143,0 0 737,0 0-320,0 0-1073,2 9-384,-14 34 80,-1 11-144,6 7 0,4 5 0,3-3 0,0-9-352,0-11-672,0-16-737,0-27-864,3 0-2178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16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8 127 1409,'0'0'4719,"0"0"-3129,0 0-1064,0 0 413,0 0 67,5 3-411,-3-1-561,0 0 0,0 0-1,0 1 1,0-1 0,-1 0 0,1 1 0,-1-1 0,1 1 0,-1 0 0,0-1 0,0 1 0,0 0 0,0 0 0,-1 0 0,1 0 0,-1 0 0,1 0 0,-1 0 0,0-1 0,-1 3-34,1 12 44,-2 1 0,0 0 0,-2 4-44,-2 14 61,1 24-32,4-35-597,-2-1 0,0 1 0,-5 16 568,8-40-779,0-1 66,0-3-861,0-12-2684</inkml:trace>
  <inkml:trace contextRef="#ctx0" brushRef="#br0" timeOffset="1">28 249 2977,'0'0'2049,"0"0"-1232,0 0-145,0 0 112,0 0-159,0 0-33,88 11-80,-66 18-272,-2 0-128,6-1-96,-4-6-16,1-4-368,-1-4-528,-2-14-321,3 0-1008,-1-21-1152,-19-3 2192</inkml:trace>
  <inkml:trace contextRef="#ctx0" brushRef="#br0" timeOffset="2">452 0 4354,'0'0'2657,"0"0"-752,0 0-320,0 0 64,0 0-465,0 0-736,15 0-272,-33 55-96,1 8-80,4 0 16,11-2-32,2-7 0,0-11-816,0-36-1681,0-7-2818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16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8708,'0'0'320,"0"0"368,0 0 657,133-16-208,-106 16-641,-2 0-304,-2 0-144,-6 0 0,-4 5-16,-11 11-32,-2 9-2353,0-14-192,-12 2-2706</inkml:trace>
  <inkml:trace contextRef="#ctx0" brushRef="#br0" timeOffset="1">51 291 7427,'0'0'112,"0"0"-16,0 0 177,0 0 415,0 0-368,0 0-176,0 0-32,160 97-48,-152-90-64,-3-2-3457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17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2433,'0'0'6224,"0"0"-3836,0 0-1902,0 0-406,0 0-8,3 8 93,0 2-115,-1 0 1,0 1-1,-1-1 1,0 1-1,0 0 1,-1-1-1,-1 1 0,0-1 1,0 2-51,-6 25 14,-1-1 1,-2 2-15,0-2-71,2 1 1,0 8 70,7-44-50,1 0 0,0 0 0,0 0 0,-1 0 0,1-1 1,0 1-1,0 0 0,0 0 0,0 0 0,0 0 0,0 0 0,1 0 1,-1-1-1,0 1 0,0 0 0,0 0 0,1 0 0,-1-1 1,1 1-1,-1 0 0,0 0 0,1-1 0,0 1 0,-1 0 0,1 0 1,-1-1-1,1 1 0,0-1 0,-1 1 0,1-1 0,0 1 50,2 0-124,0-1-1,0 0 1,-1 1 0,1-1-1,0 0 1,0 0-1,0-1 1,-1 1-1,2-1 125,-3 1 19,23-4-782,1-1 1,15-7 762,-18 6-123,0 0 0,1 1 0,9 0 123,1 3-38,0 1 1,23 2 37,-53-1 3,-1 1-1,1-1 0,-1 1 1,1 0-1,-1 0 0,1-1 1,-1 2-1,0-1 0,1 0 1,-1 0-1,0 1 1,0-1-1,0 1 0,0 0 1,0 0-1,0 0 0,0-1 1,-1 2-1,1-1 1,-1 0-1,1 0 0,-1 0 1,0 1-1,0-1 0,0 1 1,0-1-1,0 1 1,-1-1-1,1 2-2,0 1 153,0 0 0,-1 0 0,1 0 1,-1 0-1,0 0 0,0 0 0,-1 0 0,0 0 0,0-1 1,0 1-1,0 0 0,-1 0 0,1-1 0,-1 1 1,-3 4-154,-2 1 243,0-1 1,-1 0 0,0 0 0,0 0 0,-1-1 0,0 0-1,-5 2-243,-77 50 677,60-41-531,-10 8-111,15-10-189,-1-1 0,0 0-1,-1-3 1,-3 1 154,-1-2-3628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18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6323,'0'0'1614,"0"0"-1225,0 0-175,0 0 490,0 0 54,1 18-297,3 66 368,-4 0-1,-8 53-828,-1-29 190,8-80-7031,1-62 4256,0-10-299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18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1 186 4194,'0'0'2177,"0"0"-950,0 0-741,0 0-348,0 0 17,13-5-83,0 0-61,-3 1 1,-1 0-1,1 1 0,0 0 1,0 1-1,0 0 1,0 0-1,10 1-11,0 0 41,0 0 0,0-1 0,0-2 0,0 1 0,14-7-41,-25 7-108,0 0 0,0-1 1,0-1-1,-1 0 0,1 0 0,-1 0 0,0-1 1,-1 0-1,0-1 0,0 0 0,0 0 0,4-6 108,-5 6-195,-4 4 177,1 0 0,-1 0-1,1 0 1,-1 0 0,0-1 0,0 1 0,0-1-1,-1 1 1,1-1 0,-1 1 0,0-1-1,0 0 1,0-2 18,-1 6 827,0 0 198,0 0 127,-1 2-74,-10 37-954,1-1 0,2 2 0,1-1 0,2 1-1,2 0 1,2 0 0,2 9-124,-1-46-32,0 0 0,0-1 0,0 1 0,1 0 0,-1-1 0,0 1 0,1-1 0,0 1 0,0-1 0,0 1 0,0-1 1,0 1-1,0-1 0,1 0 0,-1 0 0,1 0 0,1 2 32,-1-3-121,-1 0 1,1 0 0,0 0-1,-1 0 1,1 0 0,0 0-1,0 0 1,0-1 0,0 1 0,0-1-1,0 0 1,0 1 0,0-1-1,0 0 1,0 0 0,0 0-1,0 0 1,0-1 0,0 1-1,0-1 1,0 1 0,0-1 0,0 1-1,0-1 121,3-2-292,-1 1-1,1-1 1,0 1-1,-1-1 1,0 0 0,0-1-1,0 1 1,0-1-1,0 0 1,-1 0-1,3-3 293,35-56-1239,-23 35 1237,-7 12 96,-4 4 213,0 1 1,1 0-1,1 0 1,-1 0-1,2 2 1,-1-1 0,5-2-308,-14 12 21,0-1 0,1 1 0,-1 0 0,0-1 0,1 1 1,-1 0-1,0-1 0,1 1 0,-1 0 0,0-1 1,1 1-1,-1 0 0,1 0 0,-1 0 0,0-1 0,1 1 1,-1 0-1,1 0 0,-1 0 0,1 0 0,-1 0 0,1 0 1,-1 0-1,1 0 0,-1 0 0,1 0 0,-1 0 1,0 0-1,1 0 0,-1 0 0,1 0 0,-1 1 0,1-1 1,-1 0-1,1 0 0,-1 0 0,0 1 0,1-1 0,-1 0 1,0 1-1,1-1 0,-1 0 0,0 1 0,1-1-21,1 22 315,-2-20-292,0 241 1087,0-242-1114,0-1 0,0 1 0,0-1 0,0 0 0,0 1 0,0-1 0,0 1 0,0-1 0,0 1 0,0-1-1,1 0 1,-1 1 0,0-1 0,0 0 0,0 1 0,0-1 0,1 1 0,-1-1 0,0 0 0,0 1 0,1-1 0,-1 0 0,0 0-1,1 1 1,-1-1 0,0 0 0,1 1 0,-1-1 0,0 0 0,1 0 0,-1 0 0,0 0 0,1 1 0,-1-1 0,1 0 0,-1 0-1,1 0 1,-1 0 0,0 0 0,1 0 0,-1 0 0,1 0 0,-1 0 0,0 0 0,1 0 0,-1 0 0,1-1 0,-1 1-1,0 0 1,1 0 0,-1 0 0,1 0 0,-1-1 0,0 1 0,1 0 0,-1 0 0,0-1 0,1 1 0,-1 0 0,0-1 0,0 1-1,1 0 1,-1-1 0,0 1 0,0 0 0,0-1 0,1 1 0,-1 0 0,0-1 0,0 0 4,10-14-170,0-2 0,-2 0-1,0 0 1,4-12 170,9-21-87,-8 22 4,12-24-138,8-9 221,-25 47 40,1 0-1,1 0 0,0 1 1,1 0-1,1 1 1,4-4-40,-11 12 35,0 1 1,0-1-1,0 1 1,1 0-1,-1 1 1,0-1-1,1 1 1,0 0-1,0 1 0,-1-1 1,1 1-1,0 0 1,0 1-1,0-1 1,0 1-1,0 0 1,2 1-36,-6-1 7,0 0 0,0 1 0,0-1 0,0 1 0,0 0 0,0-1 0,0 1 0,0 0 0,0 0 0,-1 0 0,1 0 0,0 0 0,-1 1 0,1-1 0,-1 1 0,1-1 0,-1 1 0,0-1 0,1 1 0,-1 0 0,0-1 0,0 1 0,0 0 0,0 0 0,-1 0 0,1 0 0,0 0 0,-1 0 0,0 0 0,1 0 0,-1 0 0,0 0-7,2 12 73,0 1 1,-1 0-1,0 0 0,-2 3-73,1-7 48,0-3-5,0-1-1,0 1 0,-1-1 0,0 1 0,-1-1 0,1 0 1,-1 1-1,-1-1 0,1 0 0,-1 0 0,-1-1 0,1 1 1,-1-1-1,0 1 0,-1-1 0,0 0 0,1-1 1,-2 1-1,1-1 0,-1 0 0,-1 1-42,-12 8 341,0-1-1,-1 0 1,-1-2-1,0 0 1,-1-1 0,-2 0-341,-17 8 149,41-18-1219,2 0-1440,8 0-412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19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6419,'0'0'1553,"151"-18"63,-114 18 129,-4-3-832,-3 3-417,0 0-400,-2 0 16,-3 0-112,-8 0 0,-17 0-1281,0 7-3537</inkml:trace>
  <inkml:trace contextRef="#ctx0" brushRef="#br0" timeOffset="1">161 188 8836,'0'0'2961,"0"0"-2961,0 0 64,0 0-112,0 0 96,0 0 16,88 25 16,-46-21-47,-29-4-33,-3 0-7172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19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59 6675,'0'0'1558,"0"0"-603,0 0 30,0 0 461,0 0-88,-10-10-355,-33-27-307,40 35-671,0 0-1,0 1 1,-1 0-1,1-1 1,0 1-1,-1 0 1,1 1-1,-1-1 1,1 1-1,-1 0 1,1-1-1,-1 1 1,1 1-1,-1-1 0,1 1 1,-1-1-1,1 1 1,-1 0-1,1 0 1,0 0-1,-1 1 1,1-1-1,0 1 1,0 0-1,0 0 1,0 0-1,0 0 1,1 0-1,-1 1 1,1-1-1,-1 1 1,1 0-1,-2 2-24,0 2 10,0 0 0,0 0 1,1 1-1,0 0 0,0-1 0,1 1 0,-2 6-10,4-12-10,-1 0 0,1 0 0,-1 0 0,1 1 0,0-1 0,-1 0 0,1 0 0,0 1 0,1-1 0,-1 0 0,0 0 0,1 1 0,-1-1 0,1 0 0,-1 0 0,1 0 0,0 0 0,0 0 0,0 0 0,0 0 0,1 0 0,-1 0 0,0-1 0,1 1 1,-1 0-1,1-1 0,0 1 0,-1-1 0,3 1 10,7 2-154,0-1 0,1-1-1,-1 0 1,1 0 0,-1-1 0,1-1 0,0 0 0,-1 0 0,8-2 154,18 1-387,45 1-6,-82 0 393,0 0 0,0-1 0,1 1 0,-1 0 0,0 0 0,0 0-1,0 0 1,1 0 0,-1 0 0,0 0 0,0 0 0,0 1 0,1-1 0,-1 0 0,0 0-1,0 0 1,0 0 0,1 0 0,-1 0 0,0 0 0,0 0 0,0 0 0,0 1-1,1-1 1,-1 0 0,0 0 0,0 0 0,0 0 0,0 1 0,0-1 0,0 0-1,1 0 1,-1 0 0,0 0 0,0 1 0,0-1 0,0 0 0,0 0 0,0 0-1,0 1 1,0-1 0,0 0 0,0 0 0,0 1 0,1 6 17,-1 1 0,1 0 0,-2 0 0,1-1 0,-1 1 0,0 0 0,0-1 0,-1 1 0,0 0 0,-1-1 0,0 1-17,-8 19 61,-2 0 0,-7 8-61,-5 13 24,-2 15 12,3 0-1,-15 65-35,18-59-1,18-60 4,3-6-1,-1 0-1,0 0 1,0 0-1,0 0 1,0 0-1,0 0 1,-1 0-1,1-1 1,-1 1 0,-1 1-2,2-14 26,1-16 97,1 0 0,2 0 0,4-24-123,-4 37 106,1 0 1,0 1-1,0-1 0,2 1 1,-1 0-1,1 0 0,1 1 1,0 0-1,2-2-106,4-2 81,0 0-1,1 1 0,0 1 1,1 0-1,0 1 1,1 0-1,1 2 0,0 0 1,0 0-1,1 2 1,12-5-81,-2 3-463,1 2 1,-1 0-1,1 2 1,0 2-1,1 0 1,-1 2-1,12 1 463,-25 1-7137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20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4 6803,'0'0'3023,"0"0"-1860,0 0-1142,0 0-130,10-2 37,30 0 96,-40 2-20,1 0 0,0 1 0,0-1 0,0 0 0,0 0 0,-1 1 0,1-1 0,0 0 0,0 1 0,-1-1 0,1 1 0,0-1 0,0 1 0,-1-1 0,1 1 0,-1 0 0,1-1-1,0 1 1,-1 0 0,1-1 0,-1 1 0,0 0 0,1 0 0,-1-1 0,0 1 0,1 0 0,-1 0 0,0 0 0,0 0-4,1 27 236,-1-21-128,1 25-8,1 1 0,2-1 0,1 0 0,1 0 0,2-1 0,6 15-100,-4-12 13,-1 0 0,-2 1 0,-1 0 0,-2 0 0,-1 0-1,-2 15-12,1 2 22,-1-25 228,-1-1 0,-1 1 0,-2 15-250,0-33 118,1 0 0,-1 0 1,0-1-1,-1 1 0,0-1 1,0 0-1,-1 0 0,-2 4-118,-48 58 576,36-48-543,1 0-265,0-1 0,-21 18 232,38-39-239,0 1 0,0 0 0,0-1 0,0 1-1,0-1 1,0 1 0,0-1 0,0 1 0,0-1 0,0 0 0,0 1 0,0-1 0,0 0 0,0 0 0,-1 0 239,-16 1-8713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23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19 8068,'0'0'1088,"0"0"-63,0 0 10,0 0 75,0 0-193,0 0-452,2-6-340,4-6-104,-2 17 12,-3 38 85,-1-30-79,-1 140 529,-15 102-568,7-168-2182,2 60 2182,7-144-4282,0-3-2457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5:59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54 576,'0'0'2255,"0"0"236,0 0-343,0 0-558,0 0-10,-5-5-271,2 2-1171,-1 0-1,1 0 1,-1 1-1,1-1 1,-1 1-1,0 0 1,0 0-1,0 0 1,0 1-1,0 0 0,0-1 1,-1 1-138,3 1 30,0-1 1,0 1-1,0 0 1,0 0-1,0 0 0,0 0 1,0 1-1,0-1 1,0 0-1,0 1 0,0-1 1,0 1-1,0 0 1,0 0-1,0-1 0,1 1 1,-1 0-1,0 1 1,0-1-1,1 0 1,-1 0-1,1 1 0,-1-1 1,1 1-1,0-1 1,0 1-1,0 0 0,-1 0 1,2-1-1,-1 1 1,0 0-1,0 0-30,0-1-3,1 1-1,-1-1 1,0 0-1,1 1 1,-1-1-1,1 0 1,0 1-1,-1-1 1,1 1-1,0-1 1,0 1-1,0-1 1,0 0-1,0 1 1,0-1-1,0 1 1,1-1-1,-1 1 1,0-1-1,1 1 4,0-1-58,-1 0-1,1 0 1,0 0-1,0-1 0,-1 1 1,1 0-1,0-1 1,0 1-1,0 0 0,0-1 1,0 1-1,0-1 1,0 1-1,0-1 1,0 0-1,0 0 0,0 1 1,0-1-1,0 0 1,1 0 58,3 0-317,-1 0 0,1 0 0,0 0 1,-1-1-1,0 0 0,1 0 0,-1 0 1,1 0-1,-1-1 0,0 0 0,0 0 1,2-1 316,3-4-596,0 0 1,0 0-1,7-9 596,-9 8-107,1 1 0,1 0 0,-1 0 0,5-2 107,-11 7-9,11 0-99,-12 6 392,0-1 1,0 1-1,0-1 0,-1 1 0,1 0 1,-1-1-1,0 1 0,0 1-284,0 0 263,2 19 452,3 35 439,-4-54-1129,0-1 0,0 0 1,0 0-1,0 0 0,1 1 1,0-1-1,0-1 1,0 1-1,0 0 0,1 0 1,1 2-26,-3-5-41,1 0 0,-1 1 1,1-1-1,-1 0 0,1 0 1,-1 0-1,1 0 0,0 0 0,-1 0 1,1-1-1,0 1 0,0-1 1,-1 1-1,1-1 0,0 1 0,0-1 1,0 0-1,0 0 0,0 0 1,0 0-1,-1 0 0,1-1 0,0 1 1,0 0-1,1-1 41,1-1-289,-1 1 1,-1 0-1,1-1 1,0 1-1,0-1 0,0 0 1,-1 0-1,1 0 1,-1 0-1,0 0 0,0-1 1,1 1-1,-1-1 0,1-1 289,17-38-3567,-2-7 646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41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0 352,'0'0'624,"0"0"10373,0 0-10997,0 0-736,151 5 736,-51-5 16,8 0 0,12 0 0,0 0 32,3 0-16,-5 0 0,-10 0 16,-8 0 0,-7 0-48,-21 0-2753,-17 0-432,-22 0-1426,-23 0 3667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41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 0,'0'0'6707,"0"0"-2689,0 0-3666,0 0-352,0 0-64,0 0 64,206 16 160,-91-20 128,6-14-144,-6 4-48,-7-2-48,-13 5 16,-12 4 16,-16 3-80,-9 1-96,-15 3-2721,-18 0 304,-18 0-2289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42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30 7603,'0'0'249,"0"0"100,0 0 73,0 0 106,0 0 8,-19-5-29,-61-16-163,76 20-318,0 0-1,-1 0 1,1 1-1,0-1 1,-1 1-1,1 0 1,0 0-1,-1 1 1,1-1-1,0 1 1,0 0-1,-1 0 1,1 1-1,0-1 0,0 1 1,0 0-1,0 0 1,1 0-1,-1 0 1,0 1-1,1-1 1,0 1-1,0 0 1,0 0-1,-2 2-25,-2 5 4,0 0 0,1 0 0,0 1 0,0 0 0,2 0 0,-1 0-1,0 4-3,0 4-45,1-1-1,0 0 1,2 1-1,0 0 0,1 0 1,1 0-1,0-1 0,2 1 1,3 16 45,-1-19-325,0-1 1,1 1 0,1-1-1,7 12 325,-7-15-147,-1-1-1,0 1 0,-1 0 0,0 0 0,-1 0 0,0 0 0,-1 0 1,0 1-1,-1 1 148,-1-12 21,0 1 0,-1-1 0,1 0 0,-1 0 1,1 0-1,-1 0 0,0 0 0,0 0 0,0 0 0,0 0 1,0-1-1,0 1 0,0 0 0,0 0 0,-1-1 0,1 1 1,-1-1-1,0 1 0,1-1 0,-1 0 0,0 0 0,0 0 1,1 0-1,-1 0 0,0 0 0,0 0 0,-1 0-21,0 0 58,1 0 0,0 0 0,0 0 1,0 0-1,0 0 0,0 0 0,0 1 0,0-1 0,0 1 0,1 0 0,-1-1 0,0 1 0,1 0 0,0 0 0,-1 0 0,1 0 0,0 0 0,0 0 0,0 0 0,0 1 1,0-1-1,0 2-58,0 1-9,1 0 0,-1 0 0,1 0 1,0 0-1,0 0 0,1 0 0,-1 0 0,1 0 1,0 0-1,1 0 0,-1-1 0,1 1 1,0 0-1,0-1 0,0 1 0,1-1 1,0 0-1,0 0 0,0 0 0,0 0 0,2 1 10,7 7-8,-1 1 1,-1 0-1,0 0 1,5 9 6,-11-15 5,-1 0 0,0 0 0,0 0 0,-1 1 0,0-1 0,0 1 0,-1-1 0,0 1 0,0 0 0,-1-1 0,0 2-5,-2 39 141,-2 0 1,-7 26-142,7-45-42,2 0 1,0 1 0,2-1-1,1 1 1,1-1 0,4 12 41,-6-39-245,1 1 0,0-1 0,-1 0 0,1 0 0,0 0 1,0 0-1,0 0 0,0 0 0,1-1 0,-1 2 245,0-3-86,9 14-6440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43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0 167 2145,'0'0'4437,"0"0"-3405,4 23-933,2 6-66,-1-4 49,-2 0 0,0 1-1,-1-1 1,-2 10-82,0 177 491,0-208-487,0-3-3,0 0-1,-1 0 1,1-1 0,0 1-1,0 0 1,0 0 0,0 0-1,0-1 1,1 1 0,-1 0-1,0 0 1,0-1 0,0 1-1,1 0 1,-1-1 0,0 1-1,1 0 1,-1-1 0,1 1-1,-1 0 1,1-1 0,0 1-1,-1-1 1,0 0 0,1-1 0,-1 1 0,0 0-1,0-1 1,1 1 0,-1 0 0,0-1 0,0 1 0,0-1 0,1 1 0,-1 0 0,0-1 0,0 1 0,0-1 0,0 1 0,0-1 0,0 1 0,0-1 0,0 1 0,0 0 0,0-1 0,0 1 0,0-1 0,0 1 0,0-1 0,0 1-1,-1-2 6,1-60 140,3 1 1,2-1-1,10-42-146,-11 85 25,0 0 0,1 0 0,1 1-1,1-1 1,1 1 0,0 1 0,1 0 0,1 0-1,0 1 1,2 0 0,0 0 0,0 2 0,1-1 0,2 1-25,-12 11-9,1 0 1,0 0-1,-1 0 1,1 0-1,0 1 1,0 0-1,0 0 1,1 0-1,-1 0 1,1 0-1,-1 1 1,1 0-1,-1 0 1,1 0 0,-1 1-1,1 0 1,1-1 8,-5 1 66,-1 2-30,-1 0-1,0 0 1,0 0 0,0 0-1,0-1 1,0 1-1,0 0 1,0-1-1,0 1 1,-1-1 0,1 1-1,0-1 1,-1 0-1,1 1 1,-1-1-1,0 0 1,1 0 0,-1 0-1,-1 0-35,-5 4 143,-8 7 161,-4 3 495,0 1-1,-15 16-798,30-28 59,1 1 0,0 0 0,0 0 0,0 0 1,1 0-1,0 0 0,0 1 0,0-1 0,0 1 1,1 0-1,0 0 0,0 0 0,1 0 1,0 2-60,0-3 1,1 1 0,0-1 0,0 0 0,0 1 0,1-1 0,0 0 0,0 1 0,0-1 1,0 0-1,1 0 0,0 0 0,0 0 0,2 1-1,2 4 0,1 0 0,0-1-1,1 0 1,0-1 0,6 6 0,6 5-10,-2-2 7,0 0 0,-1 1-1,12 18 4,-25-31-31,-1 1-1,1-1 1,-1 1-1,0 0 1,-1 0-1,1 0 1,-1 0 0,0 0-1,-1 1 1,0-1-1,0 0 1,0 1-1,-1-1 1,1 1-1,-2-1 1,0 7 31,0-10 4,0 1 1,-1 0-1,0-1 0,1 1 0,-1-1 1,-1 1-1,1-1 0,0 0 0,-1 0 1,0 0-1,0 0 0,0-1 1,0 1-1,0-1 0,0 1 0,0-1 1,-2 0-5,-12 8 61,1-2 0,-18 7-61,22-8-1513,18-6 733,21-8-3167,-12-4-1811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43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1569,'0'0'1440,"0"0"609,0 0-512,0 0-368,0 0-641,0 0-256,15 146-32,-20-114-128,5-5-80,0-7-16,0-2-16,0-8-544,0-10-2369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44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0 133 7812,'0'0'1408,"0"0"-1344,0 0 0,0 0-64,0 0 593,0 0-1,83 64-432,-56-35-112,-2-4-32,3-5-16,-3-9-48,3-6-1217,-3-5-223,-3 0-1090,1-32-415,-6-6 976,1-7 1761</inkml:trace>
  <inkml:trace contextRef="#ctx0" brushRef="#br0" timeOffset="1">361 0 704,'0'0'3522,"0"0"-1441,0 0-96,0 0-160,0 0-513,0 0-399,0 36-337,-8 25-448,-2 7-48,3-5-80,7-6 16,0-10-16,0-11-48,5-11-1393,2-25-1424,1 0-2609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4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8452,'0'0'1000,"0"0"140,25-5-367,84-14-421,-97 16-315,0 1 0,0 0-1,0 1 1,1 1 0,-1 0-1,1 0 1,-1 2 0,5 0-37,-16-2-41,0 0 1,-1 1-1,1-1 1,0 0-1,0 1 1,0-1-1,-1 0 1,1 1-1,0-1 1,0 1-1,-1 0 1,1-1-1,0 1 1,-1-1-1,1 1 0,-1 0 1,1-1-1,-1 1 1,1 0-1,-1 0 1,0 0-1,1-1 1,-1 1-1,0 0 41,3 28-1623,-3-24 1216,-1 1-1,0 0 0,0-1 1,0 1-1,-1-1 1,0 0-1,0 1 0,-1-1 1,0 1 407,-5 5-640,0-1 0,-1 0 0,-1-1 0,1 0 0,-9 5 640,-58 41 1040,39-30 674,12-9-90,17-12-599,1 1 1,0 0 0,0 0 0,0 0 0,-4 6-1026,11-11 31,0 0 1,-1 1-1,1-1 1,0 0 0,0 1-1,0-1 1,0 1 0,-1-1-1,1 0 1,0 1 0,0-1-1,0 0 1,0 1 0,0-1-1,0 1 1,0-1 0,0 1-1,0-1 1,0 0 0,0 1-1,1-1 1,-1 0 0,0 1-1,0-1 1,0 1-1,0-1 1,1 0 0,-1 1-1,0-1 1,0 0 0,0 1-1,1-1 1,-1 0 0,0 0-1,1 1 1,-1-1 0,0 0-1,1 0 1,-1 1 0,0-1-1,1 0 1,-1 0 0,1 0-1,-1 0 1,0 0-1,1 0 1,-1 1 0,1-1-1,-1 0 1,0 0 0,1 0-1,-1 0 1,1 0-32,22 5-49,-22-5 93,50 3 200,1-1 1,50-6-245,-83 3-237,-1-2 1,1 0 0,-1-1 0,13-4 236,-12-1-4802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45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41 11653,'0'0'795,"0"0"-488,0 29-155,0-22-134,-3 90 516,-6 22-534,0-5 401,5 58-401,4-171 29,0-7 32,4-154 78,-1 124-165,2 1 0,1 0-1,8-26 27,-10 45 13,2 0-1,0 0 0,1 0 0,0 1 0,1 0 0,1 1 0,0 0 0,8-8-12,-9 13 56,0 0-1,1 0 0,0 1 1,1 1-1,0 0 1,0 0-1,0 0 0,1 2 1,0-1-1,0 1 1,1 1-1,9-3-55,-9 4 79,1 0 0,0 1 0,0 0 0,0 1 0,0 0 1,0 1-1,0 0 0,0 1 0,2 1-79,-9-1-99,1 1 0,-1-1 0,1 1 0,-1 0 1,0 1-1,1-1 0,-1 1 0,0 0 0,-1 1 0,1 0 1,0-1-1,-1 2 0,0-1 0,0 1 0,-1 0 0,1 0 1,1 3 98,-2 1-5488,-4-2-2668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49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8740,'0'0'2054,"0"0"-741,0 0-403,0 0-113,0 0-338,0 0-419,9-3-120,-1 2 84,-1-1 1,1 1-1,-1 0 0,0 1 0,1 0 0,0 0 1,-1 0-1,0 1 0,5 1-4,-8-1 2,-1 0-1,0 0 1,0 0 0,1 0-1,-1 0 1,0 1 0,0-1-1,-1 1 1,1 0 0,0 0-1,0 0 1,-1 0 0,1 0-1,-1 1 1,0-1 0,0 1-1,0 0 1,0-1 0,0 1-1,-1 0 1,1 0 0,-1 0-1,1 0 1,-1 0 0,0 1-1,-1-1 1,1 0-2,0 7 19,0-1 1,0 0-1,-1 1 1,-1-1-1,1 0 1,-2 1-1,1-1 1,-1 0-1,-1 0 1,1 0-1,-1 0 1,-1 0 0,0-1-1,0 0 1,-1 1-1,-2 1-19,3-2-1,0 0 0,1 1 0,0-1 0,0 1 0,1 0-1,0 0 1,0 0 0,1 0 0,1 0 0,-1 0 0,1 0 0,1 0 0,-1 0 0,2 0 0,-1 0 0,1 0-1,1 0 1,-1-1 0,2 1 0,-1-1 0,1 0 0,4 6 1,11 16-741,-2 2 0,5 12 741,-17-32-276,0 0 0,-1 0 0,-1 1 0,0-1 0,0 1 0,-2 0 0,1 0 0,-2 6 276,0-14-7,1 6 20,-1 0 1,0 1 0,-1-1-1,-1 0 1,1 0-1,-2 0 1,1-1-1,-2 1 1,0 0-14,-19 37 269,15-34-148,1 1 1,0-1-1,1 2 1,0-1-1,2 1 1,0-1-1,0 1 1,0 16-122,2 29 45,2-21 243,-4 26-288,2-52 247,-1 0 0,0 0 1,0 0-1,-2-1 0,0 1 0,-3 6-247,-28 55 174,31-73-4779,2-2-1208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52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9476,'0'0'1585,"0"0"-1457,0 0-112,0 0 448,0 0 897,0 196-945,0-101-240,-2 4-160,-16-2 96,3-9-112,5-16 32,3-18-32,2-15 0,2-17-1777,3-22-1344,-2 0-593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00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2257,'0'0'3234,"0"0"-993,0 0-64,0 0 192,0 0-1009,0 0-928,0-43-432,0 45-192,3 16-1376,7 5-49,-5-12-3618,-3-4 449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0:52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8180,'0'0'992,"0"0"-832,0 131 272,10-66 385,15-6-257,0-14-240,5-11-64,5-10-112,3-10 0,7-12 1,10-2-81,8-7-32,2-31 112,8-16-64,-3-12-80,-50 33-3442,-2-1-2849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1:09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9829,'0'0'1043,"0"0"165,0 0-434,0 0-497,0 0-114,6 11 112,48 76 808,4-3 0,56 63-1083,-88-119 55,1-1-1,1-1 0,1-1 1,10 5-55,129 80 65,-107-72-57,-49-30-391,0 1 0,0 0 0,-1 1 0,0 0-1,5 7 384,-11-7-3294,-5-3-1343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1:09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88 628 8580,'0'0'2321,"0"0"-432,0 0-1105,-87-147-384,99 100 353,28-5-33,10 0-192,13-5-176,12 3-143,13 0-81,5 5-80,-1 6-16,-4 9-32,-10 9-16,-3 11-112,-5 14-305,-60 0-5441,-10 0-4355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1:10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1700 6387,'0'0'443,"0"0"-342,0 0-53,33 4 168,-1 0-119,32 4 242,0-2-1,30-4-338,-9-4 337,0-4-1,0-4 1,-1-3-1,-1-4 1,0-4-1,-2-3 1,49-23-337,-36 7 368,-2-4 1,-2-3 0,-2-5-1,-3-4 1,-2-3-1,15-18-368,342-321 487,-422 381-472,165-165 128,-136 131-89,-2-3 0,25-40-54,-62 84 121,-1-1 1,-1 0 0,0 0-1,0-1 1,-1 1 0,0-1-1,-1-1 1,-1 1 0,0 0-1,0-1 1,-1 0 0,-1 1-1,0-1 1,-1 0 0,-1-12-122,-1 19 58,1 0 0,-1-1 0,-1 1 1,1 1-1,-1-1 0,0 0 1,0 0-1,0 1 0,-1 0 0,0 0 1,0 0-1,-1 0 0,1 1 1,-1-1-1,0 1 0,-3-2-58,-13-10 153,-1 2 1,-1 0-1,-9-3-153,11 7 41,-1 1-1,1 1 0,-2 1 0,1 1 1,0 1-1,-1 1 0,0 1 1,0 1-1,0 0 0,-19 3-40,32-1-2,-8 1 4,18-1-20,-1 1 1,1-1-1,-1 1 0,1-1 0,0 1 1,-1-1-1,1 1 0,-1-1 1,1 1-1,0 0 0,-1-1 0,1 1 1,0-1-1,0 1 0,-1 0 1,1-1-1,0 1 0,0 0 0,0-1 1,0 1-1,0 0 0,0-1 1,0 1-1,0 0 0,0 0 18,0 5-525,0-1-357,0 0 0,0 0 0,0 1 0,1-1 0,0 0 0,0 0 0,1 4 882,3-2-4885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1:11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22 6051,'0'0'856,"0"0"-296,0 0-69,0 0 184,0 0 206,0 0-169,-8-5-304,3 2-369,3 2-32,1-1-1,-1 1 1,0 0-1,-1-1 1,1 1-1,0 0 1,0 0-1,0 0 0,-1 1 1,1-1-1,0 1 1,-1-1-1,1 1 1,0 0-1,-1-1 0,1 1 1,-1 1-1,1-1 1,0 0-1,-1 0 1,1 1-1,0 0 0,-1-1 1,1 1-1,-2 1-6,-8 6 22,0 1 0,0 1 0,1 0 0,1 0 0,0 1 0,0 1 0,1-1 0,0 2 0,1-1 0,0 1 0,1 0 0,1 1 0,0-1 0,-3 13-22,0 4 31,2 1 0,0 0 0,2 0 0,2 1 0,1 0 0,1 15-31,1-31 26,0 0 4,0 0 0,1 0 1,2 9-31,-1-19 3,-1 0 0,1 0 1,0 0-1,0 0 0,1-1 0,0 1 1,0-1-1,0 1 0,1-1 0,3 4-3,1 0 46,0-1-1,1 0 1,0 0 0,0-1-1,0 0 1,2 0-46,-5-4-326,0 1 0,-1-1 0,2 0-1,-1-1 1,0 1 0,0-1 0,1 0 0,0-1 0,-1 0 0,1 0 0,0 0 326,4-1-4738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1:16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1542 2806 5266,'0'0'793,"5"-21"-366,-1 4-297,2-7 71,1 0 0,0 0 1,2 1-1,1 0 0,2-2-201,48-96 1475,-5-3 1,25-89-1476,-26 60 1001,-9 28-321,-1-20-680,-37 110 51,-2 0 1,-2-1-1,-1 1 1,-2-1-1,-3-15-51,2-23 119,0 41-58,-2 0 0,-1 0 1,-2 1-1,-1 0 0,-1 0 1,-2 0-1,-1 1 1,-2 1-1,-8-15-61,-25-40 516,-5 1 1,-34-41-517,41 61 79,-40-57 316,-12-5-395,64 88 123,-2 1 0,-2 2-1,-1 1 1,-1 2 0,-7-3-123,8 9 73,-1 1 0,-2 2 1,0 2-1,-1 2 0,0 1 0,-2 2 0,-9-1-73,-59-9 241,-1 5 1,-5 4-242,-228-17 371,266 27-272,42 3-38,1-1 0,-29-8-61,59 12 16,5 1-50,1 0-17,0 0-24,0 0-71,64 5-10609,-50-5 7487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1:16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553 1 1072,'0'0'5510,"0"0"-4286,0 0-1088,-22 0 62,-139 0 615,134 0-643,1 1 0,-1 1 0,1 1 0,-20 5-170,34-5 50,1 1 0,-1 0 0,1 1 0,0 0 0,0 1 0,1 0 0,0 0 0,0 1 0,0 1 0,1 0 0,-5 5-50,5-4 5,1 0-1,0 1 0,0 0 1,1 0-1,1 1 0,0 0 0,0 0 1,1 1-1,0-1 0,1 1 1,1 0-1,-1 0 0,2 1 1,0-1-1,0 1 0,1-1 0,1 1 1,0 2-5,0 4 0,0-3-3,0 0 0,1-1 0,1 4 3,-1-13 1,1-1-1,-1 0 1,1 1-1,0-1 1,0 0-1,0 0 1,1 0-1,-1 0 1,1-1-1,1 1 1,-1-1-1,9 9 3,1 0 1,0-1-1,1-1 0,0 0 1,1-1-1,0-1 1,0 0-1,1-1 0,0 0 1,14 3-4,13 4-323,1-2 1,0-3-1,19 2 323,-30-9-2857,-14-3-2473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2:58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11573,'0'0'48,"0"0"-16,0 0-32,216-47 16,-89 40 0,11 7-16,-88 16-2289,-14 16-5938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3:35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6643,'0'0'792,"0"0"-442,0 0-206,0 0-21,0 0-54,0 0 35,0 0 155,26-1 165,156-9 515,91 2-29,-156 7-4490,-116 1-812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3:35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509 40 6227,'0'0'459,"0"0"144,0 0-107,0 0-192,-26-7-10,-85-22 7,106 28-290,0 0 0,0 0 0,0 1-1,0 0 1,0-1 0,0 2 0,0-1 0,0 0 0,0 1-1,0 0 1,0 0 0,0 1 0,0 0 0,0-1 0,0 1-1,1 1 1,-1-1 0,1 1 0,-3 2-11,-7 3 31,-21 13 73,1 1 0,1 1-1,-19 19-103,43-35-1,0 2-1,0-1 0,1 1 1,0 1-1,1-1 1,0 1-1,0 0 0,1 1 1,1 0-1,0 0 0,0 0 1,1 1-1,0-1 1,0 6 1,1 3-7,1 0 0,1 1 0,0-1 0,2 7 7,-1-18-2,1-1-1,1 1 1,-1-1 0,1 1-1,1-1 1,0 0 0,0 1-1,0-1 1,1-1 0,0 1-1,2 1 3,7 8-11,1 0 1,0-1-1,2-1 0,-1-1 1,2 0-1,0-1 0,18 10 11,22 11 85,56 22-85,-61-32-773,-2 3-1,19 14 774,-58-32-3092,-10-3-1435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00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0 405 8324,'115'118'896,"-111"-114"-847,-1 0-1,0 0 0,0 0 1,0 0-1,0 1 1,-1-1-1,2 3-48,-4-6 9,0 1 1,1-1-1,-1 0 0,0 0 1,0 0-1,0 1 0,0-1 0,0 0 1,0 0-1,0 1 0,0-1 1,0 0-1,-1 0 0,1 1-9,-2 8 57,2 8-134,-1-8 82,1 1 1,0 0-1,1 0 0,0-1 0,1 1 0,2 6-5,-4-15-165,1 0-1,0 0 1,-1 0-1,1-1 1,0 1-1,0 0 1,1 0-1,-1-1 1,0 1-1,0 0 1,1-1-1,-1 0 1,1 1-1,-1-1 1,1 0-1,0 1 1,0-1 0,-1 0-1,1-1 1,0 1-1,0 0 1,0 0-1,0-1 1,0 1-1,0-1 1,0 1-1,0-1 1,0 0-1,0 0 1,0 0-1,0 0 1,0 0-1,0-1 1,0 1 0,0-1-1,2 0 166,1-1-176,0 0-1,0-1 1,0 0 0,0 0-1,-1-1 1,1 1 0,-1-1-1,0 0 1,0 0 0,0 0-1,-1-1 1,0 1-1,3-5 178,24-25 1184,-22 27-724,0 1-1,0 0 1,0 0 0,0 1 0,1 0-1,0 1 1,4-1-461,-9 3 130,-1 1-1,1 0 1,0 0-1,0 1 1,1-1 0,-1 1-1,0 0 1,0 0 0,0 0-1,0 1 1,0 0-1,0-1 1,0 1 0,0 1-1,0-1 1,-1 0 0,1 1-1,0 0 1,2 1-130,13 9 181,0-2 1,1 0 0,12 3-182,-22-10-4,0 0-1,0-1 1,1 0 0,-1-1 0,0 0 0,1 0 0,-1-1 0,10-1 4,-17 0 1,1 1 0,-1-1 1,1-1-1,-1 1 0,0 0 0,1-1 0,-1 0 0,0 0 1,0 0-1,0 0 0,0 0 0,-1 0 0,1-1 0,0 1 1,-1-1-1,0 0 0,0 0 0,0 0 0,2-3-1,3-7 67,0 0 1,-1-1-1,0 0 0,1-6-67,9-33 211,-2 0 1,-2-2-1,3-46-211,-6-1 4384,-4-67-4384,-5 168 875,0 1-96,0 4-275,-8 783-354,8-786-158,0-1-1,0 0 1,1 0 0,-1 1 0,0-1-1,0 0 1,0 0 0,0 1-1,0-1 1,0 0 0,1 0 0,-1 1-1,0-1 1,0 0 0,0 0 0,1 0-1,-1 1 1,0-1 0,0 0 0,1 0-1,-1 0 1,0 0 0,0 0-1,1 0 1,-1 1 0,0-1 0,0 0-1,1 0 1,-1 0 0,0 0 0,1 0-1,-1 0 1,0 0 0,0 0 0,1 0-1,-1 0 1,0 0 0,1-1 8,11-1-76,-12 2 60,4-1 13,-1 0-1,1-1 1,0 0-1,-1 1 1,0-1 0,1-1-1,-1 1 1,0 0-1,0-1 1,0 1-1,-1-1 1,2-1 3,30-42 169,-18 22-25,33-39 13,-14 19-1360,-2-1 0,7-16 1203,-28 38-7555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46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12614,'0'0'389,"-17"24"-191,7-10-181,-2 2-8,1 1 1,0 0-1,1 0 0,1 1 1,0 1-1,2 0 0,0 0 1,1 0-1,-2 15-9,-4 44 89,5 1 0,2-1-1,4 1 1,5 26-89,-4-101 4,1-1-1,-1 1 1,0-1 0,1 1 0,-1-1-1,1 1 1,0-1 0,0 1 0,1-1-1,-1 0 1,1 0 0,0 1-1,-1-1 1,1 0 0,2 1-4,-3-5-11,-1 0-1,1 0 1,0 0 0,-1 0 0,1 0 0,-1 0-1,1 0 1,-1 0 0,0 0 0,1 0-1,-1 0 1,0 0 0,0 0 0,0-1-1,0 1 1,0 0 0,0 0 0,0-1 11,0 2-6,5-40 30,1 1 1,2 1 0,2-1-1,1 1 1,2 1-1,4-4-24,-11 27-2,2 0 0,0 0 0,0 1 0,1 0 0,1 0 0,0 1-1,12-10 3,-15 16-17,0-1-1,1 2 0,0-1 0,0 1 0,1 0 1,-1 1-1,1 0 0,0 1 0,0-1 1,0 2-1,1-1 0,-1 1 0,5 0 18,-3 0-70,0 1 1,0 0-1,0 1 0,-1 0 1,1 0-1,0 1 0,0 1 0,0 0 1,0 0-1,-1 1 0,1 0 0,-1 1 1,0 0-1,0 1 0,8 5 70,21 18-489,-20-13 104,1-1 0,1-1 0,2 0 385,-14-8-109,0-1 1,0-1 0,0 0-1,0 0 1,1-1 0,-1 0-1,1 0 1,0-1-1,9 0 109,-56 5 3634,20 1-3269,1 0 1,0 1 0,0 1-1,-1 1-365,3-2 142,0 1-1,1 0 0,0 1 1,0 0-1,1 1 1,0 0-1,-6 10-141,17-21-4,1 0 0,0 0 0,-1 1 0,1-1 0,0 0 0,0 0 0,-1 0 0,1 1 0,0-1 0,0 0 0,-1 0 0,1 1 0,0-1 0,0 0 0,0 1 0,0-1 0,0 0 1,-1 1-1,1-1 0,0 0 0,0 1 0,0-1 0,0 0 0,0 1 0,0-1 0,0 0 0,0 1 0,0-1 0,0 0 0,0 1 0,0-1 0,0 0 0,0 1 0,1-1 0,-1 0 0,0 1 0,0-1 0,0 0 0,0 0 0,1 1 0,-1-1 0,0 0 0,0 0 0,0 1 0,1-1 0,-1 0 0,0 0 1,0 1-1,1-1 4,19 0-184,-18 0 210,5-2-118,1 1 0,-1-1 0,0 0 0,-1 0 1,1-1-1,0 0 0,-1 0 0,1 0 0,2-3 92,56-44-1346,-10 8 488,-50 39 808,0-1 18,1 0 0,0 0 0,-1 1 0,1 0 0,0 0-1,0 0 1,1 1 0,-1 0 0,0 0 0,1 1 0,5-1 32,-11 2 5,-1 1 0,1-1 0,0 0 0,0 1 0,-1-1-1,1 0 1,0 1 0,-1-1 0,1 1 0,-1-1 0,1 1 0,-1 0-1,1-1 1,-1 1 0,1-1 0,-1 1 0,1 0 0,-1 0 0,0-1 0,0 1-1,1 0 1,-1 0 0,0-1 0,0 1 0,0 0 0,1 0 0,-1-1 0,0 1-1,0 0 1,-1 0-5,3 33 175,-2-26-117,2 79 277,-3 0 1,-4-1-1,-6 20-335,2-51 82,-25 133 12,25-151-67,-1-1-1,-2 0 1,-15 32-27,22-58 4,1-1 1,-2 0-1,1 0 0,-1-1 1,0 1-1,-1-1 0,0-1 1,-6 7-5,9-11 38,-1 0 0,1 0 0,0 0 0,-1-1 0,0 1 0,0-1 0,1 0-1,-1 0 1,-1-1 0,1 1 0,0-1 0,0-1 0,0 1 0,-1-1 0,1 1 0,0-1 0,-4-1-38,6 0 52,0 1 0,1-1 0,-1 0 1,1 0-1,-1-1 0,1 1 0,-1 0 0,1-1 0,0 1 0,0-1 0,0 0 0,0 0 0,0 0 0,0 0 0,0 0 0,0 0 0,1-1 0,-1 1 0,1 0 1,0-1-1,0 1 0,0-1 0,0 1 0,0-1 0,0 0 0,0-2-52,-2-8 108,0-1-1,1 1 1,1-1 0,-1-12-108,1 14 19,1 0 0,0 0 1,1 0-1,1 0 0,-1 0 0,2 0 1,0 1-1,0-1 0,1 1 0,0 0 0,1 0 1,0 0-1,1 0 0,0 1 0,2-1-19,51-65-91,66-63 91,-49 55-1173,-44 45-3678,-16 8-4107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50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732 1 10069,'0'0'1408,"0"0"-479,0 0 447,0 0-287,0 0-865,0 0 32,-188 52-96,118-39-32,2 1-80,-5-3-48,6 0 16,2 0-16,2 1 0,13 1-256,2-1-592,13-1-721,30-9-1248,5-2-2178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51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3 6275,'0'0'632,"0"0"-53,-22-1-16,-71-1 389,85 2-748,0 0-1,0 1 0,0 0 1,0 0-1,0 0 0,1 1 1,-1 0-1,1 1 0,-1 0 1,1 0-1,0 0 0,0 1 1,0 0-1,-4 4-203,6-4 42,0 0-1,0 0 1,1 0 0,-1 1-1,1 0 1,0 0 0,1 0-1,-1 0 1,1 1 0,0 0-1,0-1 1,1 1 0,0 0-1,0 0 1,0 0-1,1 1 1,-1 2-42,-2 17-24,2 1 0,0-1 1,2 16 23,0-28 30,0 5-36,0 0 1,0 0-1,1 0 0,1 0 0,3 10 6,-4-22-2,1-1-1,1 1 1,-1-1-1,1 1 1,0-1-1,0 0 1,1 0-1,0-1 1,0 1-1,0-1 1,1 0-1,0 0 1,0 0-1,4 2 3,-1-1 13,0 0 0,1-1 0,-1 0 0,1 0 1,1-1-1,-1-1 0,0 1 0,1-1 0,0-1 0,7 1-13,13 1-1210,0-2 0,28-1 1210,-37-1-4063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6:24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13542,'0'0'2225,"0"0"-1841,0 0-384,0 0 16,0 0 32,0 0-48,0 0 0,101 45-3153,-91-33-7588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4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8916,'0'0'1265,"0"0"-1265,0 0 0,0 0 192,0 0 752,0 0-608,60 163-304,-60-109 64,0-7-192,0-6-112,0-10-480,0-6-1585,-5-9-1249,-8-9-560,3-7 3490,0 0 272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0 217 5891,'0'0'2593,"0"0"-2593,0 0-224,0 0 224,0 0 160,0 0-112,156 2 16,-111 0 0,-3-2-48,-4 0-16,-3 0-1009,-10-18-1168,-22 7-1472</inkml:trace>
  <inkml:trace contextRef="#ctx0" brushRef="#br0" timeOffset="1">374 0 5747,'0'0'2529,"0"0"-1249,0 0-527,0 0-1,0 0-272,0 0-400,5 23-64,-3 22 320,3 7-159,0 0-97,0-3-48,3-3-16,-1-10-16,3-7-32,0-11-1617,1-9-1697,-11-9-2096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5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6 167 3153,'0'0'3004,"0"0"-2278,0 0-534,0 0 441,3 20 306,9 64-302,-11-74-599,0-1 1,0 1-1,-1 0 0,0 0 0,-1-1 1,0 1-1,-1 0 0,0 0 0,0-1 1,-1 0-1,0 1 0,-4 6-38,5-15-418,2-8-480,0 3 757,1-22-47,1 0 0,2 0 0,0 1 0,2 0 0,1 0 0,1 0 0,1 1 0,5-10 188,-6 15-16,1 1 1,0 0 0,2 0-1,6-7 16,-14 20 28,0 1 0,1 0 0,-1 0-1,1 0 1,0 0 0,1 0-1,-1 1 1,1 0 0,-1 0 0,1 0-1,0 0 1,0 1 0,0 0-1,0 0 1,1 0 0,-1 1 0,0 0-1,4-1-27,-3 2 19,3-1 63,1 0-1,-1 1 1,0 0 0,4 1-82,-11 0 38,1-1 1,-1 0 0,0 1-1,0 0 1,0 0 0,1-1-1,-1 1 1,0 0 0,0 1 0,0-1-1,0 0 1,-1 1 0,1-1-1,0 1 1,-1-1 0,1 1-1,-1 0 1,1-1 0,0 2-39,3 6 229,-1 1 0,0-1 0,0 1 0,-1 0 0,0 0 0,-1 0 0,0 0 0,-1 0 0,0 0 0,0 1-1,-1-1 1,-1 8-229,0-6 184,0 0-1,-1-1 0,0 1 0,-1-1 0,0 1 0,-1-1 0,0 0 1,-1-1-1,0 1 0,-1-1 0,-1 2-183,-15 18 232,0-2-1,-2-1 1,-2 0-1,0-2 1,-26 19-232,50-42 4,0 0 0,-1-1 0,1 1-1,-1 0 1,1-1 0,-1 0 0,1 1 0,-1-1 0,0 0 0,1 0 0,-1-1 0,0 1 0,0-1-4,2 0-630,1 0-2358,0 0-1732,0 0-445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54:16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21 6227,'0'0'672,"130"-11"64,-92 11 401,2 0-241,0-3-511,3-1-161,-1 2-144,1 2 48,-35 0-128,-8 0-1361</inkml:trace>
  <inkml:trace contextRef="#ctx0" brushRef="#br0" timeOffset="1">1 278 13030,'0'0'752,"0"0"-752,0 0-144,0 0 144,0 0 96,0 0-64,185 16-16,-110-16-16,-47-2-2353,-13-7-6019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7:17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15 375 7635,'0'0'913,"0"0"-673,0 0-80,0 0-48,0 0-112,0 0-3089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7:17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8948,'0'0'3410,"0"0"-3138,0 0-272,0 0 0,-53 135-16,58-113 16,18 3-160,-13-18-3250,-3 0-3057</inkml:trace>
  <inkml:trace contextRef="#ctx0" brushRef="#br0" timeOffset="1">90 420 10261,'0'0'1024,"0"0"-1024,0 0-128,0 0-48,0 0-4738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03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690 1 7443,'0'0'929,"0"0"-195,0 0-246,0 0 152,0 0 88,-19 23-21,-63 77-330,75-91-307,-1-1 1,0 0 0,-1 0 0,0 0 0,0-1 0,0-1 0,-1 0 0,0 0 0,0 0 0,-1-2-1,1 1 1,-1-1 0,-2 0-71,-4 2 138,-11 3 1,-1-1 0,0-1 1,0-2-1,-1 0 0,-3-2-139,-57 1-336,-3-4 336,48 0-499,44 0 228,-1 0 1,1 0-1,-1 0 0,1 0 1,-1 0-1,1 0 0,-1 0 1,1 0-1,0-1 0,-1 1 1,1 0-1,-1-1 0,1 0 1,0 1-1,-1-1 0,1 0 1,0 1-1,0-1 0,0 0 1,-2-1 270,1-7-5360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53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 7347,'-2'21'2356,"-30"194"-1845,10-88-462,13-60 93,2 0-1,3 41-141,3-107-7,1 0 0,0-1 1,0 1-1,1 0 0,-1 0 0,0-1 0,0 1 0,0 0 0,0-1 0,1 1 1,-1 0-1,0-1 0,0 1 0,1 0 0,-1-1 0,1 1 0,-1-1 0,1 1 1,-1-1-1,1 1 0,-1-1 0,1 1 0,-1-1 0,1 1 0,-1-1 0,1 0 1,0 1-1,-1-1 0,1 0 0,0 1 0,-1-1 0,1 0 0,0 0 7,0 0-3,0 0 0,0 0 0,1 0-1,-1 0 1,0 0 0,0-1 0,0 1-1,1 0 1,-1-1 0,0 1 0,0-1-1,0 1 1,0-1 0,0 0 0,0 1-1,0-1 1,0 0 0,0 0 0,0 0-1,0 0 1,-1 0 0,1 0 0,0 0 3,11-18 112,-2-1 0,0 0 0,-1-1 0,-2 0 0,0 0 1,1-5-113,-3 9 34,11-41 218,-10 32 350,2 0-1,0 1 1,8-14-602,-15 37 28,1-1 0,0 1 1,-1-1-1,1 1 0,0 0 1,0-1-1,0 1 1,1 0-1,-1 0 0,0 1 1,1-1-1,0 0 0,-1 1 1,1 0-1,0-1 1,-1 1-1,1 0 0,0 0 1,0 1-1,0-1-28,8-1-4,1 1 0,-1 0 1,1 0-1,7 2 4,-5-1 19,-6 0-148,-1 1 1,1 0 0,-1 0 0,1 1 0,-1-1-1,0 2 1,1-1 0,-1 1 0,0 0 0,-1 1-1,1-1 129,13 10-1960,-1 0 0,17 16 1960,15 10-3191,-13-13-122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54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264 221 7283,'0'0'2169,"0"0"-725,0 0-380,-26 7-85,-88 25-216,107-30-717,0 0 0,0 1 1,0 0-1,0 0 0,0 1 0,1 0 0,-1 0 0,1 1 0,0-1 0,0 1 0,1 1 0,0-1 1,0 1-1,0 0 0,0 0 0,1 0 0,0 1 0,0 0-46,2-3 3,0-1 0,0 1 0,1 0 0,-1 0 0,1 0-1,0 0 1,-1 3-3,2-6-4,0 0-1,0 0 1,0 0 0,-1-1-1,1 1 1,0 0-1,0 0 1,1 0-1,-1 0 1,0 0-1,0-1 1,0 1 0,1 0-1,-1 0 1,0 0-1,1-1 1,-1 1-1,0 0 1,1 0-1,-1-1 1,1 1 0,-1 0-1,1-1 1,0 1-1,-1 0 1,1-1-1,0 1 1,-1-1-1,1 1 1,0-1 0,0 0-1,-1 1 1,1-1-1,0 0 1,0 1-1,0-1 1,-1 0-1,1 0 1,0 0 0,0 0 4,30 3-284,-1-3 1,1 0-1,18-4 284,39 0-193,-86 3 187,1 1 0,0 0 0,-1 1 0,1-1 0,0 0 0,-1 1 0,1-1-1,-1 1 1,1 0 0,-1 0 0,1 0 0,-1 0 0,0 1 0,0-1 0,1 0-1,-1 1 1,0 0 0,0-1 0,1 3 6,0-1-11,-1 1 0,0 0 0,0 0 0,0 0 0,0 0 0,-1 0 0,1 0 0,-1 1 0,0-1 0,-1 0 0,1 3 11,3 22 29,-2 0 1,-1 0-1,-1 0 0,-2 0 1,-1 0-1,-1 0 0,-1-1 1,-2 1-1,0-1 0,-2-1 1,-2 1-1,0-2 1,-6 10-30,15-33 1,-17 33 65,-14 21-66,28-48 14,-2 0 1,1 0-1,-1-1 0,-1 0 0,0 0 0,0-1 1,0 0-1,-5 3-14,12-9 43,-1 0 0,1 0 0,0 0-1,-1-1 1,1 1 0,-1 0 0,0-1 0,1 1 0,-1-1 0,1 1 0,-1-1 0,0 0-1,0 1-42,1-2 35,0 1-1,0-1 1,1 1-1,-1-1 1,0 1-1,1-1 1,-1 1-1,0-1 1,1 0-1,-1 0 1,1 1 0,-1-1-1,1 0 1,-1 0-1,1 1 1,0-1-1,-1 0 1,1 0-1,0 0 1,-1 0-1,1 1 1,0-1-1,0 0 1,0 0-1,0 0 1,0 0-1,0 0 1,0 0-1,0 0 1,1 0-35,-3-43 88,3 0 1,2 0 0,2 0 0,1 0 0,8-25-89,24-71-464,8-7 464,3-11-1456,-7 0-2607,-23 76-1017,-12 24 913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55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20 0,'0'0'144,"0"0"259,0 0 651,0 0 1518,0 0 2985,-12-4-3591,-37-10-1576,49 14-388,-1 0 1,1-1-1,-1 1 1,1 0 0,-1 0-1,0 0 1,1 0-1,-1 0 1,1 0 0,-1 0-1,1 0 1,-1 0-1,0 0 1,1 0 0,-1 0-1,1 0 1,-1 0-1,1 0 1,-1 1 0,1-1-1,-1 0 1,1 0-1,-1 1 1,1-1 0,-1 0-1,1 1 1,-1-1-1,1 0 1,-1 1 0,1-1-1,0 1 1,-1-1-1,1 1 1,0-1 0,-1 1-1,1-1 1,0 1-1,0-1 1,0 1 0,-1-1-1,1 1-2,-13 39 127,1 1-1,-4 27-126,-3 15 91,7-41-65,2 1 0,2-1 0,1 1 0,1 41-26,6-83-30,0 0 0,0-1 0,0 1-1,0 0 1,0 0 0,1-1-1,-1 1 1,0 0 0,1 0 0,-1-1-1,0 1 1,1 0 0,-1-1-1,1 1 1,-1-1 0,1 1 0,-1 0-1,1-1 1,-1 1 0,1-1-1,0 1 1,-1-1 0,1 0 0,0 1-1,0-1 1,-1 0 0,1 1-1,0-1 1,0 0 0,-1 0 0,1 0-1,0 0 1,0 0 0,-1 0-1,1 0 1,0 0 0,0 0 0,0 0-1,-1 0 1,1 0 0,0 0 30,3-1-77,-1 1 0,1-1 1,-1 0-1,1 0 0,0 0 1,-1 0-1,0-1 1,1 1-1,0-1 77,8-7 21,-1 0 1,1 0-1,8-11-21,-10 10 26,0 1-1,0 0 1,1 0-1,1 1 1,5-3-26,1 4-2,0-1 0,0 2 0,1 1 0,0 0 0,1 1 0,-1 2 0,0-1 0,1 2 1,-1 1-1,1 0 0,14 3 2,-29-2-218,1 0-1,0 0 1,-1 0 0,1 1 0,-1 0 0,1 0 0,-1 0 0,0 1 0,0 0 0,0 0 0,0 0 0,2 3 218,7 6-1120,-1 0 1,0 1 0,3 6 1119,-3-4-1274,0-1-1,14 12 1275,-22-22-60,0-1 0,0 1 0,0-1-1,1 0 1,-1 0 0,1-1 0,-1 1 0,1-1-1,0-1 1,0 1 0,1-1 60,57 3-1190,-49-5 1105,2-3-886,-16 3 1103,-1 1 1,1-1 0,0 1 0,-1-1-1,1 0 1,0 0 0,-1 1 0,1-1 0,-1 0 0,1 0 0,-1 1 0,0-1-1,1 0 1,-1 0 0,0 0 0,0 0 0,1 0 0,-1 0 0,0 1 0,0-1 0,0 0 0,0-1-133,0 1 259,-1-1 1,1 1-1,0-1 1,-1 1-1,1-1 1,-1 1-1,1-1 1,-1 1 0,0-1-1,0 1 1,0 0-1,1-1 1,-1 1-1,0 0 1,-1 0-1,1 0 1,0 0-1,0 0 1,0 0 0,-1 0-1,1 0 1,0 0-1,-1 1 1,1-1-1,-1 0 1,1 1-260,-17-4 748,1 0 1,-1 2 0,1 0-1,-1 0 1,0 2-1,-15 2-748,-1-2 522,26 0-464,0 1 0,0 0 0,1 1 0,-1-1 0,1 1 0,-1 1 0,1-1 0,0 1 0,0 1 0,0-1 0,0 1 0,1 0 0,-1 1 0,-2 2-58,6-4-1,-1 0 1,1 0 0,0 0 0,0 0 0,0 1-1,1-1 1,-1 1 0,1 0 0,0 0-1,0 0 1,0 0 0,0 0 0,1 0-1,0 0 1,0 0 0,0 1 0,0-1-1,1 0 1,-1 1 0,1-1 0,0 1-1,0-1 1,1 1 0,0-1 0,-1 0 0,2 3 0,-1-6-11,0 1 0,-1-1 0,1 1 0,0-1 0,0 1 0,0-1 0,0 0 0,1 0 0,-1 0 0,0 1 0,0-1 0,1 0 0,-1 0 1,1-1-1,-1 1 0,1 0 0,-1 0 0,1-1 0,-1 1 0,1-1 0,0 1 0,-1-1 0,1 0 0,1 0 11,45 3-619,-36-4 383,176 1-1082,-186 0 1298,0 0 1,0 0-1,0 0 1,1 0 0,-1 0-1,0 0 1,0 0-1,0 0 1,0 1-1,0-1 1,0 1 0,0 0-1,0 0 1,0 0-1,0 0 1,0 0-1,0 0 1,0 0 0,-1 0-1,1 1 1,0-1-1,-1 1 1,1-1-1,-1 1 1,0 0 0,1-1-1,-1 1 1,0 0-1,0 0 1,0 0-1,0 0 1,-1 0 0,1 0-1,-1 0 1,1 0-1,-1 0 1,1 0-1,-1 0 1,0 1 19,4 21 129,-2-1 0,0 1-1,-1 0 1,-3 17-129,1 9 128,0-11-61,-2-1 0,-2 1 0,-2-1 0,-3 9-67,-46 151 111,40-147-71,6-25-25,8-22 2,0 0 0,0 0 1,1 0-1,0 1 0,0-1 1,0 1-1,0 3-17,1-12 35,0-1 0,1 0 0,0 0 0,0 1 0,0-1 0,0 1 0,1-1 0,0 1 0,0 0 0,0-1 0,1 1 0,-1 0 0,1 0-35,9-16 148,27-51 102,2 1 0,45-53-250,-66 97-67,1 1-1,2 1 1,0 1-1,1 1 1,2 1-1,0 1 0,1 1 1,13-6 67,-33 21-632,1 0-1,-1 1 1,0-1 0,1 1-1,-1 1 1,1 0 0,0 0 0,0 0-1,0 1 1,0 0 0,7 1 632,-15-1-76,0 1 1,0 0-1,0 0 1,1 0 0,-1 0-1,0 0 1,0 0-1,0 0 1,1 0 0,-1 0-1,0 0 1,0 0-1,0 0 1,1 0-1,-1 0 1,0 0 0,0 0-1,0 0 1,1 1-1,-1-1 1,0 0 0,0 0-1,0 0 1,1 0-1,-1 0 1,0 0-1,0 1 1,0-1 0,0 0-1,0 0 1,1 0-1,-1 0 1,0 1 0,0-1-1,0 0 1,0 0-1,0 0 1,0 1-1,0-1 1,0 0 0,0 0 75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57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1 9156,'0'0'2439,"0"0"-1265,1 30-828,5 161 529,-12 79-875,-21-38 443,-10-2 0,-27 67-443,-4-31 105,-8 36-26,66-248-12,8-37-6844,2-45 1052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57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1 296 11285,'4'-26'742,"-1"10"-666,-2 6-64,0 0 0,1-1 0,0 1 0,1 0 0,0 0 0,1 0 0,-1 1 0,2-1 0,0 1 0,0 0 0,0 0 0,1 1 0,1-1 0,-1 1 0,1 1 0,1-1 0,2-1-12,5-2 64,1 1-1,0 0 1,1 1 0,0 1-1,0 0 1,1 1-1,0 2 1,0-1 0,0 2-1,1 0 1,0 2 0,-1 0-1,13 0-63,-14 2 82,0 1-1,0 1 0,-1 0 0,1 1 1,-1 0-1,1 2 0,-1 0 0,0 0 1,-1 2-1,0 0 0,0 1 0,0 0 1,-1 1-1,0 1 0,5 5-81,-5-3 45,0 2 0,-1 0 0,-1 0 0,0 1-1,-1 0 1,0 1 0,-1 1 0,-1 0 0,-1 0-1,2 6-44,-2 1 63,0 1-1,-1 0 0,-2 0 0,-1 1 0,0 0 0,-2-1 0,-1 10-62,0 19 46,0 93 179,-2-126-402,-1 1 0,0-1 0,-2 0 0,0 0 1,-3 3 176,6-20-447,-1 0 0,1 0 0,-1 0 0,0 0 0,-1 0 0,1 0 1,-1 0 446,2-3-255,-15 22-5494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59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894 0 6083,'0'0'1334,"0"0"-801,0 0-34,0 0 587,0 0 352,0 0-312,-3 17-499,-19 86-7,-33 96-620,-52 115 160,89-265-97,-113 288 665,-14-6 1,-37 36-729,18-43 280,152-300-265,1 0 1,1 1-1,2 1 1,0-1 0,-3 25-16,8-29-1644,1 0 0,0 17 1644,2-32-7534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1:00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6563,'0'0'1886,"0"0"-1048,0 0-529,-1 22 38,0 37-105,-8 255 1104,-1 4-76,10-375-1045,-2 16-167,2-1 0,2 1 1,2 0-1,8-40-58,-9 70 17,0 0 1,0 1-1,1 0 0,0 0 0,0 0 1,1 0-1,1 0 0,0 1 1,0 0-1,0 0 0,1 1 1,1 0-1,-1 0 0,2 1 0,-1 0 1,1 0-1,-1 1 0,2 0 1,-1 0-1,1 1 0,3-1-17,5 0 115,0 0-1,0 1 0,0 0 1,1 2-1,0 0 1,9 1-115,30 0 1183,27 4-1183,-79-1 57,1 0-1,-1 0 0,0 1 0,0-1 0,1 1 0,-1 1 0,3 1-56,-3-1 23,1 0-1,-1-1 0,1 0 1,0 0-1,0 0 1,0-1-1,3 0-22,-1 0-254,42-1-901,-26-5-2109,-6-6-3826,-13 4 2811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1:02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7 9909,'0'0'541,"0"0"-221,0 0-53,0 0 277,0 0 102,0 0-38,-18-1-128,-59-3-42,71 3-382,1 1-1,-1 0 1,0 0 0,1 1 0,-1 0-1,1 0 1,-1 0 0,1 0 0,-1 1-1,1 0 1,0 0 0,0 1 0,0-1-1,0 1 1,0 0 0,1 0 0,-1 1-1,1-1 1,-4 5-56,4-3 27,-1 0 1,0 1-1,1 0 0,0 0 0,0 0 1,1 0-1,0 0 0,-1 3-27,-19 55 14,19-52-8,-1 5-5,0 0 0,1 0 1,0 1-1,2 0 0,0 0 1,1 0-1,1 0 0,1 8-1,-1-25-2,0 0 0,1 0 0,-1 0 0,1 0 0,-1 0 0,1 0 0,-1-1-1,1 1 1,0 0 0,-1 0 0,1 0 0,0-1 0,0 1 0,-1 0 0,1-1 0,0 1 0,0-1-1,0 1 1,0-1 0,0 1 0,0-1 0,0 0 0,0 1 0,0-1 0,0 0 0,0 0 0,0 0-1,0 0 1,0 0 0,0 0 0,0 0 2,39-1-49,-34 1 51,-1-1-2,-1 0-1,1 0 1,-1-1-1,1 0 1,-1 1 0,1-1-1,-1-1 1,0 1-1,0-1 1,0 0-1,-1 0 1,1 0 0,-1 0-1,1 0 1,1-4 0,10-11 1,-1 0 0,9-16-1,-13 18 2,-8 14-2,27-41-75,1 1 0,15-12 75,-45 53-2,0 1 0,0 0-1,0-1 1,0 1 0,0 0-1,0 0 1,1-1 0,-1 1 0,0 0-1,0-1 1,0 1 0,1 0-1,-1 0 1,0 0 0,0-1 0,0 1-1,1 0 1,-1 0 0,0 0-1,0-1 1,1 1 0,-1 0 0,0 0-1,1 0 1,-1 0 0,0 0-1,1 0 1,-1 0 0,0 0 0,1 0-1,-1 0 1,0 0 0,0 0-1,1 0 1,-1 0 0,0 0-1,1 0 1,-1 0 0,0 0 0,1 0-1,-1 0 1,0 1 2,2 14-184,-2-10 171,1 124 51,2-23 202,-5-1-1,-14 89-239,-14-26 206,-8-1-1,-23 52-205,58-209 5,0 2 6,-1 0-1,0 0 0,-1 0 0,-2 2-10,5-12 8,1 1 0,0-1 0,-1 1 0,0-1 0,1 0 0,-1 0 0,0 0 0,0 0 0,0 0 0,-1 0 0,1-1 0,0 1 0,-1-1 0,1 1 0,-1-1 0,1 0 0,-1 0 0,0 0 0,1 0 0,-1-1-1,0 1-7,-1 0-7,-1-1-1,1 0 0,0 0 0,0 0 1,-1 0-1,1-1 0,0 0 0,0 0 1,0 0-1,0 0 0,0 0 0,0-1 1,0 0-1,0 0 0,1 0 0,-1 0 1,1-1-1,-1 1 0,1-1 0,0 0 1,-2-2 7,-1-2 3,1-1 0,-1 0 0,2 1 1,-1-2-1,1 1 0,0 0 1,1-1-1,0 0 0,-1-5-3,1 0 0,0 1-1,0-1 0,2 0 1,0 1-1,0-1 1,1 0-1,2-10 1,-1 15-1,0 1 0,1 0 0,0-1 0,1 1 0,-1 0 0,1 0 0,1 0 0,0 1 0,0-1 0,0 1 0,1 0 0,4-6 1,14-11-5,2 1 1,0 1-1,1 2 0,1 0 0,0 1 1,5 0 4,64-33-37,21-5 37,-92 45-2,1 0-173,67-31-1,-15 12-3341,-25 10-2825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1:04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87 198 4610,'0'0'1894,"0"0"-733,8-24-406,26-77-158,-10 50 44,-24 49-591,2 0 0,-1 1 0,0-1 0,0 1-1,0-1 1,1 1 0,-1 0 0,1 0 0,-1-1 0,1 1-1,-1 0 1,1 0 0,0 0 0,0 1 0,-1-1-1,2 0-49,-3 1 14,1 0 0,0 1 0,-1-1 0,1 0 0,0 1-1,-1-1 1,1 1 0,-1-1 0,1 0 0,-1 1 0,1-1 0,-1 1-1,0-1 1,1 1 0,-1 0 0,1-1 0,-1 1 0,0-1-1,0 1 1,1 0 0,-1-1 0,0 1 0,0 0 0,0-1-1,0 1 1,1 0 0,-1-1 0,0 1 0,0 0 0,-1-1-1,1 1 1,0 0 0,0-1 0,0 1-14,0 4 90,6 58 1324,-4 0 1,-3 38-1415,0-13 105,-3 7 155,-15 83-260,-1 15 98,19-128-434,14-72-99,-1 0 432,-1 0 1,1 1-1,0 0 0,1 1 1,-1 0-1,1 1 0,0 1 1,0 0-1,1 0 0,-1 2 1,14-1 2,-21 2-6,0 0 0,0 0 1,0 0-1,0 1 1,0 0-1,0 1 1,0-1-1,0 1 0,0 0 1,1 2 5,-3-2 0,-1 0 1,0 0 0,0 1-1,0-1 1,0 1 0,0 0-1,-1 0 1,1 0 0,-1 0-1,0 1 1,0-1 0,0 1-1,0-1 1,-1 1 0,1-1-1,0 3 0,0-1 52,0 0-1,-1 0 0,1 0 1,-1 0-1,0 0 0,-1 0 1,1 1-1,-1-1 1,0 0-1,0 0 0,0 1 1,-1-1-1,0 0 0,0 0 1,0 0-1,-1 0 1,0 0-1,1 0 0,-2 0 1,1-1-1,-1 1 0,1-1 1,-1 1-1,-1-1 1,1 0-1,0 0 0,-1-1 1,0 1-1,0-1 1,0 1-1,-3 1-51,-10 4 286,1 0 0,-1 0 0,-1-2 0,1 0-1,-1-1 1,-1-1 0,1-1 0,-1 0 0,-1-1-286,-38 2-483,0-2-1,-17-3 484,53 0-784,22 0-3058,0-2-3327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7:16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12005,'0'0'737,"0"0"-513,0 0-224,0 0 0,0 0 0,0 0-1313,0 128-6482</inkml:trace>
  <inkml:trace contextRef="#ctx0" brushRef="#br0" timeOffset="1">0 414 5571,'0'0'0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03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513 0 7251,'0'0'955,"0"0"-117,0 0-406,0 0-144,-26 8 22,-87 28-89,102-31-193,0 0-1,1 0 0,0 1 0,0 0 1,0 1-1,1 0 0,0 1 0,0 0 1,0 1-28,-12 11 29,-42 33 88,28-25 428,1 1 1,2 2 0,1 1 0,-5 9-546,33-38 39,1 1 0,-1-1 0,1 1 0,0 0 0,0 0 0,0 0 0,0 0 0,1 0 0,0 0 0,0 1 0,0-1 0,0 0 1,0 1-1,1-1 0,0 0 0,0 1 0,1 3-39,0-3 16,0 1 1,1-1-1,0 0 1,0 0 0,0-1-1,0 1 1,1 0-1,0-1 1,0 1-1,0-1 1,1 0-1,-1 0 1,2 0-17,9 9 12,1-1-1,0-1 1,1 0-1,1-1 1,-1-1 0,1 0-1,10 2-11,9 4 37,0-2-1,1-1 0,28 4-36,-47-12-1218,0-2 0,-1-1 0,6 0 1218,-6-1-7564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1:21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1 438 8164,'0'0'336,"0"0"-307,0 0-18,0 0 61,0 0 77,0 0 43,0 0 25,26-17 4,-2 2-160,-5 4-18,-2 0 1,1-1 0,-1-1 0,-1-1 0,-1 0 0,0-1 0,-1-1 0,0 0 0,0-3-44,25-35 229,30-31-229,-51 66 23,0 1-1,1 0 1,1 1-1,1 1 1,17-10-23,-35 24-1,0 1 1,-1-1-1,1 1 1,0 0 0,0 0-1,0 0 1,0 0-1,0 0 1,0 0 0,-2 1 11,-1 0 1,1 0-1,0 0 0,-1 0 1,1 0-1,-1 0 0,1 0 1,0 1-1,-1-1 0,1 0 1,-1 0-1,1 0 0,0 1 1,-1-1-1,1 0 0,-1 1 1,1-1-1,-1 0 0,1 1 1,-1-1-1,1 1 0,-1-1 1,0 1-1,1-1 0,-1 1 1,1-1-12,0 4 106,0 1 1,0-1 0,0 1 0,0-1 0,-1 1 0,0-1 0,0 1 0,0-1 0,-1 4-107,1 12 283,-1 126 1540,-18 120-1823,1-91 584,5 142-584,13-303-20,1 0 1,0 0-1,2-1 0,-1 1 1,1-1-1,3 5 20,-3-8-706,1 0 0,1-1-1,-1 1 1,5 4 706,1-4-5923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1:33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53 7459,'0'0'577,"0"0"-295,0 0-212,0 0-27,0 0 55,0 0 62,0 0 0,20-10-5,11-5 29,25-8-184,-54 22 11,0 1 0,0-1-1,0 0 1,0 1 0,1-1 0,-1 1-1,0 0 1,0-1 0,1 1 0,-1 0-1,0 0 1,0 1 0,0-1 0,1 0-1,-1 1 1,0-1 0,0 1 0,0 0-1,0 0 1,0 0 0,0 0 0,0 0-1,0 0 1,0 0 0,-1 1 0,1-1 0,1 2-11,-1 0 26,0 1 1,0-1 0,0 0 0,-1 0 0,1 1 0,-1-1 0,0 1 0,0-1 0,0 1 0,0 0 0,-1-1 0,1 5-27,0 6 138,0 1 0,-1-1 0,-1 1 0,0 0 0,-1-1 0,-1 1 0,0-1 0,0 0 0,-2 0 0,0 0 1,0-1-1,-3 3-138,-31 53 260,-4-1 0,-3-2 0,-40 45-260,80-105 47,-4 7 47,-24 35 432,31-44-473,1-1 0,1 1 0,-1 0 0,1 0 0,-1 0 0,1 1 0,0-1 0,1 0 0,-1 0 0,1 1 0,0-1 0,0 1-53,0-4 4,0 0-1,0 1 1,0-1-1,1 1 0,-1-1 1,0 0-1,1 1 1,-1-1-1,1 0 1,0 1-1,-1-1 1,1 0-1,0 0 1,0 0-1,0 0 0,0 1 1,0-1-1,0 0 1,0-1-1,0 1 1,0 1-4,29 10-2,-21-10 9,27 8-2,1-2 1,0-2 0,1-1 0,4-2-6,75 11-266,-42 1-1404,-37-6-2017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1:43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1 518 11317,'0'0'302,"0"0"-169,0 0-186,0 0-201,1-10-87,0-1 331,1-1 1,1 1 0,0 0 0,1-1-1,0 1 1,4-8 9,40-69 88,-28 52-59,4-8-11,2 1-1,2 1 1,1 1 0,3 2-1,8-7-17,-33 39-3,0 1-1,0 0 0,1 0 1,-1 1-1,1 0 4,-6 4 0,-1 0 1,1 0-1,-1 1 0,0-1 1,1 0-1,-1 1 0,1 0 1,0-1-1,-1 1 0,1 0 0,-1 0 1,1 0-1,0 0 0,-1 0 1,1 0-1,-1 0 1,0 1 1,0-1-1,0 1 0,0-1 1,0 1-1,0-1 1,0 1-1,-1 0 1,1 0-1,0-1 1,0 1-1,-1 0 0,1 0 1,-1 0-1,1 0 1,-1 0-1,1-1 1,-1 1-1,1 0 0,-1 0 1,0 0-1,0 0 1,1 0-1,-1 1 1,0-1-1,0 0-1,5 41 161,-1 1 0,-2 1 0,-4 29-161,1-9 123,1 419 666,0-473-804,0 0-1,0 0 1,1 0-1,0 0 0,1 0 1,0-1-1,2 8 16,-4-16-49,0-1 1,0 0-1,1 1 0,-1-1 1,0 0-1,0 0 0,0 1 1,0-1-1,1 0 0,-1 1 1,0-1-1,0 0 0,0 0 0,1 1 1,-1-1-1,0 0 0,1 0 1,-1 0-1,0 0 0,0 1 1,1-1-1,-1 0 0,0 0 1,1 0-1,-1 0 0,0 0 0,1 0 1,-1 0-1,0 0 0,1 0 1,-1 0 48,0 0-1,8 0-5369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1:58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0 142 9028,'0'0'1075,"0"0"-296,0 0-507,0 0-45,0 0 285,0 0-122,0 0-315,0 0-17,22-20-10,72-61-24,-89 76-15,0 1 0,0 0 0,1 1 0,-1-1 0,1 1 0,0 0 0,0 1 0,0-1 0,0 1 0,0 0 0,1 1-1,-1-1 1,0 1 0,1 0 0,0 1 0,-1 0 0,1 0 0,4 1-9,8-1 50,-12 0-13,1 0 0,-1 1-1,0-1 1,1 1 0,-1 1-1,0-1 1,0 1 0,1 1-37,-4-1 20,-1 0 1,1 0 0,-1 0-1,1 0 1,-1 1 0,0-1-1,0 1 1,0 0-1,0 0 1,-1 0 0,1 1-1,-1-1 1,0 0-1,0 1 1,0 1-21,2 3 28,0 0 1,-1 0-1,-1 1 1,1-1-1,-1 1 1,-1 0-1,1 0 0,-2 0 1,1 0-1,-1 0 1,0-1-1,-1 1 0,0 1-28,-1 2 12,-1 0 0,0 0 0,0 0 0,-1-1 1,0 1-1,-1-1 0,-1 0 0,0 0 0,-1 1-12,-53 71 74,-64 68-74,49-62 14,71-84 32,0 0 0,0 0 0,1 0 1,0 1-1,0-1 0,0 2-46,2-5 18,1-1 1,-1 0-1,1 0 0,-1 0 1,1 1-1,0-1 1,0 0-1,0 0 0,-1 0 1,1 1-1,0-1 0,0 0 1,1 0-1,-1 1 0,0-1 1,0 0-1,1 0 1,-1 1-1,0-1 0,1 0 1,-1 0-1,1 0 0,0 0 1,-1 0-1,1 0 0,0 0 1,0 0-1,0 0 1,-1 0-1,1 0 0,0 0 1,0-1-1,0 1 0,1 0-18,6 3 20,0-1 1,0 0-1,0 0 0,1-1 0,-1 0 0,1 0 0,-1-1 0,5 0-20,76 2 339,-70-4-222,324 1 2089,-343 0-2218,1 0-1,0 0 1,-1 0 0,1 0-1,0-1 1,-1 1 0,1 0-1,0-1 1,-1 1 0,1-1-1,0 1 1,-1 0 0,1-1-1,-1 1 1,1-1 0,-1 0 0,1 1-1,-1-1 1,0 1 0,1-1-1,-1 0 1,0 1 0,1-1-1,-1 0 1,0 1 0,0-1-1,0 0 1,1 1 0,-1-1-1,0 0 1,0 0 0,0 1-1,0-2 13,-1-29-1650,1 23 466,-3-9-4347,-9 7-2729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2:08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5 528,'0'0'6707,"0"0"-4628,0 0-1015,0 0-119,0 0-257,0 0-59,-7-2-119,5 2-495,1-1 0,0 1 0,-1-1 0,1 1 0,-1 0 0,1 0 0,-1-1 0,1 1 0,-1 0 0,1 0 0,0 1 0,-1-1 0,1 0-1,-1 0 1,1 1 0,-1-1 0,1 1 0,0-1 0,-1 1 0,1 0-15,-1 1 8,0 0 1,1 0-1,-1 0 0,1 0 0,-1 1 0,1-1 0,0 0 1,0 1-1,0-1 0,0 1 0,1 0 0,-1-1 0,1 1 1,-1 1-9,-33 192 109,17-89-48,-13 40-61,23-122-114,4-7-259,-2-1 0,0 1 0,-1-1-1,-1 0 1,0 0 0,-1-1 0,-2 2 373,9-17-272,0 0 0,1 0-1,-1 0 1,0 0 0,0 0 0,0 0 0,0 0 0,0 0 0,0-1 0,0 1 0,0 0 0,0 0 0,0-1 0,0 1 0,-1-1 0,1 1 0,0-1 272,0 0-107,1 0 1,-1 0-1,0 0 1,1 0-1,-1 0 1,0 0 0,1 0-1,-1-1 1,0 1-1,1 0 1,-1 0-1,1-1 1,-1 1 0,0 0-1,1-1 1,-1 1-1,1-1 1,-1 1 0,1 0-1,-1-1 1,1 1-1,-1-1 1,1 1 106,-2-3-174,0-1 1,0 1-1,1 0 0,-1 0 1,1-1-1,0 1 0,0-1 1,0 1-1,0-1 0,1-1 174,-8-90-1907,5 41 1616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2:08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0 304,'0'0'1051,"0"0"1788,-3 20-1436,1-7-1243,-4 21 327,1 0-1,2 0 1,2 7-487,0-5 647,0-20-139,0-1 0,2 0-1,0 0 1,1 7-508,-1-20 60,0 0 0,-1 0 0,1 0 0,0 0 0,0 0-1,0 0 1,0 0 0,0 0 0,1 0 0,-1 0 0,1-1 0,-1 1 0,1-1 0,-1 1-1,1-1 1,0 0 0,0 1 0,0-1 0,-1 0 0,1 0 0,0 0 0,1 0-1,-1-1 1,0 1 0,0 0 0,0-1 0,1 0-60,9 2 99,1 0 0,-1-2 0,1 1 0,8-2-99,1 0 140,6 0-55,0-2-1,0 0 1,0-2 0,0-1-1,-1-2 1,10-4-85,43-18 164,34-20-164,41-28 49,-122 60-1316,-2-1-1,0-2 1,7-8 1267,-36 28-284,-1 0 1,0 0-1,1 0 0,-1 0 1,0 0-1,0 0 1,0-1-1,0 1 1,0 0-1,0-1 0,0 1 1,0-1-1,-1 1 1,1-1-1,-1 1 0,1-1 1,0-1 283,0-12-2145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2:23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1 896,'0'0'8420,"0"0"-8132,-56 128-224,46-91-16,0-1-16,2-1-32,1-5-1376,-1-3-2034,0-6 1345,1-8 1297,-3-10 80,2-3 47,5 0 81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2:24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99 192,'0'0'8964,"0"0"-7827,0 0-849,0 0 400,0 0 225,132-97-337,-86 95-304,0 2-128,-3 0-64,-5 12-48,-7 13 0,-8 9-32,-23-15-1200,0-1-5556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2:53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701 1 1185,'0'0'5930,"-1"21"-4380,0 0-1476,-1 0 0,-1 0 0,0 0 0,-2-1 0,0 0 1,-2 0-1,0 0 0,-1 0-74,-41 73 1445,-4-2 1,-36 45-1446,-135 164 825,215-286-872,7-11-21,0 0 1,0 1-1,-1-1 0,1 0 1,0 0-1,-1-1 1,0 1-1,0 0 1,0-1-1,0 0 0,0 1 1,0-1-1,-1 0 68,3-2-90,1 0-1,0 0 0,-1 0 1,1 0-1,-1 0 0,1 0 1,-1 0-1,1 0 0,0 0 1,-1 0-1,1 0 1,-1 0-1,1 0 0,0 0 1,-1 0-1,1-1 0,-1 1 1,1 0-1,0 0 0,-1 0 1,1-1-1,0 1 0,-1 0 1,1 0-1,0-1 1,-1 1-1,1 0 0,0-1 1,0 1-1,-1 0 0,1-1 1,0 1-1,0-1 0,0 1 1,0 0-1,-1-1 1,1 1-1,0-1 0,0 1 91,-6-17-1413,1 1 0,1-1 0,0 0 0,1-1 0,0-6 1413,-5-92-1408,8 75 1385,0 21 60,0 0 0,-2 1 0,0-1 0,-5-16-37,6 33 242,0 0 0,0 1-1,0-1 1,-1 0-1,1 1 1,-1-1 0,0 1-1,0 0 1,0-1-242,2 3 114,-1-1 0,1 1 1,-1-1-1,1 1 0,0-1 1,-1 1-1,1-1 0,-1 1 1,1 0-1,-1-1 0,1 1 1,-1 0-1,1 0 0,-1-1 1,0 1-1,1 0 0,-1 0 1,1 0-1,-1 0 0,0-1 1,1 1-1,-1 0 0,1 0 1,-1 0-1,0 0 1,1 1-1,-1-1 0,1 0 1,-1 0-1,0 0 0,1 0 1,-1 1-1,1-1 0,-1 0 1,1 1-1,-1-1 0,1 0 1,-1 1-1,1-1 0,-1 0 1,1 1-1,-1-1 0,1 1 1,0-1-1,-1 1 0,1-1 1,0 1-1,-1-1 0,1 1-114,-4 8 222,0 0 0,1 0 0,-1 1 0,2 0 0,0-1 0,0 1 0,0 3-222,-4 19 244,-41 220 1094,36-178-194,4 0 0,2 36-1144,5-103 60,0 3 64,0 0 0,0 1 0,1-1-1,1 0 1,1 8-124,-2-15 18,0 0 1,1-1-1,-1 1 0,0 0 1,1-1-1,-1 1 1,1-1-1,0 1 0,0-1 1,0 0-1,0 0 0,0 0 1,0 0-1,1 0 0,-1 0 1,1-1-1,-1 1 1,1-1-1,0 0 0,0 1 1,0-1-19,10 2 5,0 0 1,0 0 0,0-2 0,0 1 0,0-2 0,1 0 0,1 0-6,-3 0-1,9-2-134,0 0 1,0-1 0,-1-2-1,1 0 1,-1-1-1,0 0 1,-1-2 0,0-1-1,0 0 1,-1-1 0,13-9 134,-26 15-643,1 0 0,-1 0 0,0 0 0,0 0 0,-1-1 0,3-2 643,12-19-6334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2:54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0 352,'0'0'6288,"-20"24"-4412,-67 85-1244,79-97-489,0 0 0,0 1 0,2 0 0,-1 1 0,2-1-1,0 1 1,0 0 0,2 1 0,-1-1 0,0 13-143,2-18 79,-3 30 261,0-1 0,3 1 1,1 0-1,2 0 1,2 3-341,-3-37 15,1 0 0,0 1 0,0-1 0,0 1 0,1-1 0,0 0 0,0 0 0,0 0 0,0 0 0,1 0 0,0-1 0,0 1 0,0-1 0,1 1 0,-1-1 0,1 0 0,0-1-15,2 1 3,-1 0 0,1 0 0,-1-1 0,1 0-1,0-1 1,0 1 0,1-1 0,-1 0 0,0-1 0,1 1 0,-1-1 0,1 0 0,-1-1 0,2 0-3,0 1 26,0-1 1,1 0-1,-1 0 1,0-1 0,1 0-1,-1 0 1,0-1-1,0 0 1,0-1-1,0 0 1,-1 0-1,1 0 1,-1-1-1,1 0 1,-1-1 0,-1 0-1,1 0 1,-1 0-1,0-1 1,5-5-27,6-8 56,0-1 0,-2 0 1,0-1-1,-1-1 1,-2 0-1,0-1 0,-1-1 1,-1 1-1,-2-2 0,0 1 1,-2-1-1,0 0 0,-2 0 1,-1-1-1,-1 0 0,-1-10-56,-1 32 0,1-7 32,-1 0-1,-1 0 1,1 1-1,-2-1 1,0 0-1,-2-8-31,2 16 10,1 0 0,0 0 0,-1 0-1,0 1 1,1-1 0,-1 0-1,0 1 1,0 0 0,-1-1-1,1 1 1,-1 0 0,1 0-1,-1 0 1,1 0 0,-1 1-1,0-1 1,0 1 0,0-1 0,0 1-1,0 0 1,0 0 0,0 1-1,0-1 1,-3 0-10,1 0-149,0 1 1,-1-1-1,1 1 1,0 0-1,-1 0 1,1 0-1,0 1 1,0 0-1,-1 0 1,1 0-1,0 1 0,0-1 1,0 1-1,0 1 1,0-1-1,1 1 1,-1 0 148,-7 5-1345,1 2 1,0-1 0,1 2-1,0-1 1,-5 8 1344,-12 14-4285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06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177 280 16,'0'0'643,"-23"3"1363,-9 0 235,-3 2 1022,0-3 0,-17-1-3263,570 13 1369,18 49-1093,-430-48-222,-69-12-43,-25-2-10,0 0-1,1 1 1,-1 0 0,0 1-1,-53-1 355,-30-6-322,-1-3 1,-63-16-34,13 3 31,12 5-33,-169-28 1317,270 41-1192,-20-4 297,28 6-407,1 0 1,-1 0-1,0 0 1,0-1-1,1 1 0,-1 0 1,0-1-1,1 1 0,-1 0 1,0-1-1,1 1 1,-1-1-1,1 1 0,-1-1 1,1 1-1,-1-1 0,1 1 1,-1-1-1,1 0 1,-1 1-1,1-1 0,0 0 1,-1 1-1,1-1 0,0 0 1,0 1-1,-1-1-13,2 0-2,-1 1 0,0-1 0,0 1 0,0-1 0,0 1-1,0 0 1,0-1 0,0 1 0,0-1 0,1 1 0,-1 0 0,0-1-1,0 1 1,1-1 0,-1 1 0,0 0 0,0-1 0,1 1 0,-1 0 0,0 0-1,1-1 1,-1 1 0,1 0 0,-1 0 0,0-1 0,1 1 0,-1 0-1,1 0 1,-1 0 0,0 0 2,18-7 12,0 0-1,0 2 0,1 0 1,5 0-12,6-2 21,92-20-35,2 5-1,66-1 15,3 15-2367,-287 11 2315,-31 9 52,-33 1 442,-90-10 1611,194-3-1228,80-2-817,-1-1-1,0-1 1,19-5-8,-10 1 23,-28 7-31,316-60 110,-221 48-856,0 4 0,46 4 754,-183 7 5,0 2 0,0 1 0,-2 3-5,-47 6 54,-139 10 1261,-1-10 1,-21-10-1316,227-6 131,15-1-132,16-3-119,-9 5 115,44-17 3,1 2 0,0 2 1,6 1 1,154-25-22,-124 27-501,1 5 0,46 3 523,-126 3-61,-6 2 56,-8 3 50,-73 20 141,-1-3-1,-1-3 1,-1-4 0,0-4 0,-25-3-186,-7-5 528,117-3-571,8 0-376,93-2 93,-39 0-1560,0 2 0,0 3 0,22 5 1886,-52 1-4821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2:54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0 333 800,'0'0'9541,"0"0"-7092,0 0-2289,0 0 32,0 0 800,0 0-63,209-90-289,-104 33-256,9 4-240,-2 1-32,-2 10-112,-14 8-288,-75 29-2449,-11 5-6931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3:29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1 448,'0'0'13446,"0"0"-11573,0 0-1649,0 0-208,135 46 96,-45-40 32,4-3 1,8-3-81,-3 0-16,-5 0 0,-7 0-48,-11 0-849,-63 0-3313,-8 0-7091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2:32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 10229,'0'0'691,"0"0"298,10 16-316,-4-7-617,0 0 0,1-1 0,0 1 1,0-1-1,1 0 0,0-1 0,0 0 0,1 0 1,-1-1-1,2 0 0,-1-1 0,1 0 0,-1 0 1,1-1-1,7 2-56,84 20 159,1-5 0,1-4 0,41-1-159,-130-15 24,-10-1-16,0 0 1,0 1-1,0-1 1,0 1-1,0 0 1,0 0 0,0 0-1,0 0 1,0 1-1,0-1 1,2 3-9,-6-4 13,1 1 1,-1-1 0,0 1-1,0-1 1,1 1 0,-1-1-1,0 1 1,0 0 0,0-1-1,0 1 1,0-1 0,0 1-1,0 0 1,0-1 0,0 1-1,0-1 1,0 1 0,0 0-1,0-1 1,0 1 0,-1-1-1,1 1 1,0-1 0,0 1-1,-1-1 1,1 1 0,0-1-1,-1 1 1,1-1 0,0 1-1,-1-1 1,1 1 0,-1-1-1,1 0 1,-1 1 0,1-1-1,-1 0 1,1 1 0,-1-1-1,1 0 1,-1 0-14,-19 9 57,0-2 0,-1-1 0,0 0 0,-8 0-57,-93 14 156,105-18-116,-31 5 174,-302 33 1400,339-39-1470,33-3-176,0-1 1,-1-1-1,1-1 0,-1-1 1,0 0-1,14-8 32,52-14 22,-65 21 19,-29 5 86,-38 5 4,-150 38-98,35-6 1075,149-33-932,16-3-198,-1 0-1,1 1 0,0-1 0,0 1 0,0 0 1,0 0-1,4 1 23,18 1-14,62-6 11,0-5-1,59-13 4,75-9 34,-211 29-7,-8 2 14,-1-1-1,1 0 1,0 1-1,0 0 1,0 0-1,0 0 1,0 1-1,0-1 1,2 2-41,-21 18 88,13-18-147,0 0-4,1 0 0,-1 0 0,0 0 0,0-1-1,0 1 1,-1 0 0,1-1 0,0 0 0,0 1 0,-1-1 0,1 0 0,-3 0 63,5-1-1094,0 0-363,0 0-720,0 0-1310,0 0-862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2:20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1 243 960,'0'0'2599,"0"0"5610,0 0-6061,0 0-2322,-1-1 4,1 0 171,0 1 1,0-1 0,0 1-1,0 0 1,0-1 0,0 1-1,0-1 1,0 1 0,0-1-1,0 1 1,0 0 0,0-1-1,1 1 1,-1-1 0,0 1-1,0-1 1,0 1 0,0 0-1,1-1 1,-1 1 0,0 0-1,0-1 1,1 1 0,-1 0-1,0-1 1,1 1 0,-1 0-1,0 0 1,1-1 0,-1 1 0,1 0-1,-1 0 1,0 0 0,1-1-1,-1 1-1,168-151 56,-95 82-597,-72 68 515,0 0 1,0 0-1,0 1 0,0-1 1,0 0-1,0 1 1,0-1-1,1 0 1,-1 1-1,0 0 1,0-1-1,1 1 1,0 0 25,-2 0-7,1 0 0,-1 0 0,0 0 1,1 0-1,-1 0 0,0 0 0,1 0 1,-1 0-1,1 1 0,-1-1 0,0 0 0,0 0 1,1 0-1,-1 1 0,0-1 0,1 0 1,-1 0-1,0 1 0,0-1 0,1 0 1,-1 1-1,0-1 0,0 0 0,0 1 1,1-1-1,-1 0 0,0 1 0,0-1 7,1 4-9,0 1-1,-1-1 0,0 0 1,1 1-1,-1-1 1,-1 0-1,1 1 10,0 7 42,0 251 278,-1-250-281,2 0 0,0 0 1,0 0-1,3 8-39,-4-18-88,1-1 0,-1 0 1,1 1-1,0-1 0,0 1 1,0-1-1,0 0 0,0 0 0,0 0 1,1 0-1,-1 0 0,1 0 1,0 0-1,-1 0 0,1 0 0,0-1 1,0 1-1,0-1 0,0 1 1,0-1-1,0 0 0,1 0 0,-1 0 1,0 0-1,1 0 0,0 0 88,-2-1-188,0 0 0,0 0 0,0 1 0,0-1 0,0 0 1,0 0-1,0-1 0,0 1 0,0 0 0,0 0 0,0 0 0,0-1 0,0 1 0,0 0 0,-1-1 0,1 1 0,0-1 0,0 1 0,0-1 0,0 1 0,-1-1 0,1 0 0,0 0 188,12-24-2971,0-30 367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2:20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415 39 512,'0'0'6312,"-29"0"-4260,-95 2-729,117-2-1156,-1 1 0,0 0-1,1 1 1,0 0-1,-1 0 1,1 0 0,0 1-1,0 0 1,0 1 0,0-1-1,1 1 1,-1 1-1,-3 2-166,0 3 179,0 0 0,1 0 0,1 1 0,0 0 0,-5 9-179,10-15 42,-11 17 54,2 2 0,1-1 0,1 1 0,1 1 0,1 0 0,1 0 0,1 1 0,1-1-1,0 14-95,-2 50 85,4 0-1,3 10-84,1-69 43,-1 18-19,3 0-1,2 0 1,2 0-1,3 0 1,1-1-1,2-1 1,3 0-1,1-1 1,2-1 0,2 0-1,16 21-23,-27-49 0,0 0-1,1-1 0,1 0 1,0-1-1,1-1 1,1 0-1,0-1 1,1 0-1,0-1 1,0 0-1,1-2 1,1 0-1,0 0 1,0-2-1,0 0 1,1-1-1,0-1 0,0-1 1,1 0-1,16 1 1,-16-3-15,1-1 1,-1-1-1,1-1 0,-1-1 0,19-3 15,-29 3-2,1-1 1,-1 0-1,-1 0 1,1-1 0,0 0-1,-1-1 1,0 1-1,0-2 1,0 1-1,-1-1 1,0 0-1,0-1 1,1-1 1,8-12 30,0 0 0,-1-2 1,-2 0-1,0 0 0,-1-1 0,-1 0 0,-2-1 1,0-1-1,-1 1 0,-2-3-30,8-31 103,-3-1 0,-3-1 0,0-47-103,-4 9 373,-7-73-373,0 132 89,-2 1 0,-1 0 1,-2 0-1,-2 1 0,-12-31-89,10 37 95,-2 1 0,0 1-1,-2 0 1,-2 1 0,0 1 0,-2 1 0,-17-18-95,25 31 81,0 1 0,-2 0 1,1 1-1,-1 0 0,-1 1 1,0 1-1,0 1 0,0 0 1,-1 0-1,-1 2 0,1 0 1,-1 1-1,0 0 0,0 2 0,-5-1-80,-10 2 176,0 1 0,-10 2-177,40-1-13,0 0 1,1 1-1,-1-1 0,0 0 0,1 1 0,-1-1 0,1 1 1,-1 0-1,1-1 0,-1 1 0,1 0 0,0 0 0,-1 0 1,1 0-1,0 0 0,-1 0 0,1 1 0,0-1 0,0 0 1,0 0-1,0 1 0,1-1 0,-1 1 0,0-1 0,0 1 1,1-1-1,-1 1 0,1-1 0,-1 1 0,1 0 0,0-1 1,0 1-1,0-1 0,0 1 13,-1 8-420,0 0 1,1 0-1,1 0 1,0 0-1,0 1 420,0-6-371,0 1-376,0 0 1,0 0-1,1 0 1,0 0-1,0 0 1,2 3 746,21 36-8671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2:22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11365,'27'3'371,"329"27"555,378-22 198,-494-9-2662,-336 5-65,-46 10 1603,-1 0-990,-175 1 1823,117-12 4713,1067-3-4636,-939 4-836,0 3 0,0 4 0,-23 8-74,-12 1 47,11-3-18,-135 19 959,331-37-421,18 1-510,104-24-655,166-40 598,-316 50-795,-50 10-3073,-19 4-4923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2:43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 9652,'0'0'518,"0"0"-614,0 0-80,35-11 307,-21 7-84,34-10 259,0 1 1,2 3-1,-1 1 0,43 0-306,265-8 1538,434-25-549,-468 14-834,145-8 66,-399 35-1726,-69 1-1910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2:45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4610,'0'0'1238,"0"0"-942,0 0-208,0 0 160,11 11 115,-3-4-266,-1 0-11,0-1 0,-1 1 0,0 0 0,0 0 0,0 0 0,-1 1 1,0 0-1,-1 0 0,1 1 0,-1 2-86,14 39 346,-2 1 1,-3 0-1,-1 8-346,22 158 638,-18-98-158,16 48-480,-22-128 63,2 1 0,1-2 0,2 0 0,1 0 0,3-2-1,3 5-62,0-9 19,1 0 0,2-1 0,0-2 0,2-1 0,1-1 0,2-1 0,0-1 0,2-2 0,0-1 0,1-2 0,36 16-19,3-4 37,0-3-1,2-3 1,1-4 0,1-3 0,42 4-37,-22-9 68,0-4 1,22-4-69,197-5 183,-161-2-130,4-5 106,35-10-159,64-5 47,124-4 59,223-6 20,-471 30-116,-8-1 41,0 5 0,7 6-51,-8 1 52,114-8-52,-136-3 17,12 3-7,0 4 0,0 5-1,25 9-9,-81-9 63,259 43-149,-216-41 806,-1-5 0,20-4-720,-58-5 448,-2 0 246,18 4-694,-50 3 196,-27-6-218,0 0 0,0 0 0,0 1 0,0-1 0,0 1 0,0-1 0,0 1 0,-1-1 0,1 1 0,0-1 0,0 1 0,-1 0 0,1-1 0,0 1 0,-1 0 0,1 0 0,0-1 0,-1 1 0,1 0 0,-1 0 0,0 0 0,1 0 0,-1 0 0,0 0 0,1 0 0,-1 0 0,0 0 22,0 11-3441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2:48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64,'0'0'558,"0"0"-1,0 0 156,0 0 1389,0 0 2684,1-13-3553,2-40-1212,-2 51-22,-1 0 1,1 0 0,-1 0-1,1 0 1,0 0-1,0 0 1,0 0-1,0 1 1,0-1-1,0 0 1,0 1 0,1-1-1,-1 1 1,0-1-1,1 1 1,-1 0-1,1-1 1,0 1-1,-1 0 1,1 0-1,0 0 1,0 0 0,0 1-1,0-1 1,-1 0-1,1 1 1,1-1 0,7-2 1,10-5 18,0 2-1,1 0 0,-1 1 1,1 1-1,1 1 1,-1 1-1,0 1 0,0 1 1,5 1-19,-24-1 8,1 0 0,-1 1 0,0-1 0,1 1-1,-1-1 1,0 1 0,1 0 0,-1 0 0,0 0 0,0 0 0,0 0 0,0 1 0,0-1 0,0 1 0,0-1 0,0 1 0,-1 0 0,1-1 0,-1 1 0,1 0 0,-1 0 0,0 0 0,1 0 0,-1 0 0,0 1 0,0-1 0,-1 0 0,1 1 0,0-1 0,-1 2-8,4 10 45,-2 1 0,0 0 0,0 0 0,-2 10-45,1-15 10,0 17 32,0 1-1,-2-1 0,-1 0 1,-1 1-1,-2-1 0,0 0 1,-2-1-1,-6 15-41,1-11 221,7-21-136,1 0-1,0 0 1,1 0 0,0 1 0,1-1 0,0 1-1,0 0 1,1 2-85,1-12 1,0 1 0,0-1 0,0 1 0,0 0 1,1-1-1,-1 1 0,0 0 0,0-1 0,1 1 0,-1-1 0,0 1 0,1-1 0,-1 1 0,0-1 0,1 1 1,-1-1-1,1 1 0,-1-1 0,1 1 0,-1-1 0,1 0 0,-1 1 0,1-1 0,0 0 0,-1 0 1,1 1-1,-1-1 0,1 0 0,0 0 0,-1 0 0,1 0 0,-1 0 0,1 0-1,26 1-5,-20-1 3,12 0 6,0 0-1,0-2 0,11-2-3,-23 3 1,0-1 1,0 0 0,0-1-1,-1 0 1,1 0-1,-1 0 1,0 0-1,0-1 1,0 0 0,0-1-1,0 0-1,3-3-195,0-1 1,-1 0-1,0 0 0,-1-1 0,0 0 0,0 0 1,-1-1-1,-1 0 0,1 0 0,2-12 195,-2 5-1010,-1-1 0,-1 0 0,0 0 0,-2 0-1,0-1 1,-2-1 1010,1-8-2262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2:48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391 193 32,'-32'-3'2500,"32"3"-2500,-62-6 3964,-13 3-3964,68 3 103,0 0 0,0 1 0,0-1-1,0 1 1,0 1 0,1-1 0,-1 1-1,0 0 1,1 1 0,-1 0-1,1 0 1,0 0 0,0 1 0,0-1-1,1 1 1,-1 1 0,1-1 0,0 1-1,0 0 1,-3 4-103,6-7 34,-6 8 49,0-1-1,0 1 1,1 0-1,0 0 1,1 1-1,0 0 1,1 0 0,0 1-1,1-1 1,0 1-1,1 0 1,0 0-83,-2 19 197,1 0 0,1 0 0,2 0 1,1 9-198,2-3 106,2-1 0,1 0 0,2-1 1,1 1-1,1-1 0,3-1 0,1 3-106,12 21 187,1-1 0,4-2 0,25 36-187,-36-62 28,1-1-1,1-1 1,2-1-1,24 22-27,-32-35 0,0 0 0,1-1 1,1-1-1,-1-1 0,2 0 1,-1-1-1,1-1 0,1 0 0,5 0 0,0-2 4,1 0-1,-1-2 0,1 0 0,1-2 0,-1-1 0,0-1 1,0-1-1,20-3-3,-24 1 4,-1-1 0,0-1-1,-1-1 1,1-1 0,-1 0 0,0-1 0,-1-1 0,0-1 0,0-1-1,15-12-3,-8 2 10,-1-2 0,-1 0 0,-1-2-1,-1 0 1,-2-1 0,0-1 0,13-28-10,-4 3 46,-3-2 1,-3 0 0,15-54-47,-26 66 27,-1-1 0,-2 0 0,-3 0 0,-1 0 1,-1-17-28,-3 42 30,0 0 1,-1 1 0,0-1-1,-1 0 1,-2 1 0,1 0-1,-2-1 1,0 2 0,-2-1-1,1 0 1,-2 1 0,0 1-1,-1-1 1,-1 1 0,0 1-1,-1 0 1,0 0 0,-10-8-31,-1 2 118,-1 0 1,-1 1-1,-1 1 1,0 2-1,-2 0 1,0 2 0,0 1-1,-1 1 1,-1 1-1,0 2 1,0 0-1,-1 3 1,0 0-1,-6 1-118,8 4-488,30 4-2615,9 12-3273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4:27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1 192 6659,'0'0'984,"0"0"-775,0 0-121,2 2-35,0-1-29,0 1 0,0-1 1,0 0-1,0 1 0,0-1 0,1 0 1,-1 0-1,0-1 0,1 1 0,-1 0 1,1-1-1,-1 1 0,1-1 0,-1 0 1,2 0-25,48-1 393,-28 0-211,186 3 1515,226-4-819,-394-2-780,0-1 0,-1-3 0,0-1 0,8-4-98,-3 0 129,0 3 0,0 1 0,15 1-129,65-1 207,184-9 378,-245 19-531,66-1 129,41-9-183,9-4 166,59-6-73,423-29 856,-587 44-783,851-2 304,-433 10 75,-341-4-450,-29 5 214,-1 6 1,13 8-310,124 11 438,81-15-134,-147-8-1897,-186-6-2041,-8-1-3497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40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1243 704,'0'0'1756,"0"0"3550,0 0-1173,0 0-2818,-6-5-1126,4 4-188,1 1 0,0-1 0,0 0 0,0 0 0,0 1 0,0-1 0,0 0 0,0 0 0,0 0-1,0 0 1,1 0 0,-1 0 0,0 0 0,1 0 0,-1 0 0,0-1 0,1 1 0,0 0 0,-1 0-1,1-1 1,-1 0-1,3 0 4,-1 1-1,1-1 1,-1 0-1,1 1 1,-1-1-1,1 1 0,0 0 1,0 0-1,0-1 1,0 1-1,0 0 1,0 0-1,0 1 1,0-1-1,0 0 0,0 1 1,1-1-4,41-17 112,-2-1 0,0-3 0,-2-1 0,0-2 0,9-10-112,68-57 176,-2-5-176,-8 5 126,150-116 15,156-133 387,-371 303-798,2 2-1,1 2 1,2 3-1,1 1 1,33-15 270,-58 38-3989,-10 6-2657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2:49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7555,'0'0'121,"0"0"-172,0 0-40,21 1 200,293 5 1140,1523-4 1174,-1670 2-2302,-77 0 5,1-4 1,-1-4 0,26-7-127,-11-4 162,1 4-162,-13 8-3478,-93 3 479,0 0-517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2:50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22 6819,'0'0'1414,"0"0"-715,0 0-542,0 0-63,0 0 221,19-4 242,-1-1-392,-9 2-111,0 1 0,1-1 0,-1 2 0,1-1 0,-1 1 0,1 1 1,-1 0-1,1 0 0,-1 1 0,1 0 0,-1 0 0,1 2-54,1 0 98,-1 1 0,1 0 0,-1 1 1,-1 0-1,1 1 0,-1 0 0,0 0 0,0 1 0,0 0 1,-1 1-1,-1 0 0,1 0 0,-1 0 0,6 10-98,-9-11 78,0-1-1,0 1 1,-1 0 0,0 0-1,0 0 1,-1 0-1,1 0 1,-2 1 0,1-1-1,-1 1 1,0 0-1,-1-1 1,0 1 0,0 0-1,0-1 1,-1 1-1,0-1 1,-1 1 0,0-1-1,0 1 1,0-1-1,-3 4-77,-1 0 67,0 0-1,-1-1 0,0 0 1,-1 0-1,0 0 0,-1-1 1,0-1-1,0 1 0,-9 4-66,-6 5 118,0-2 0,-2 0-1,-17 7-117,23-13-123,-1-1 0,0 0 0,0-1 0,-1-1 0,0-2 0,0 0 0,-1-1 0,1-1 0,-5-1 123,23-2-2780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3:14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61 384,'0'0'1601,"0"0"1032,0 0 2610,0 0-3360,0 0-1472,-19-6-227,-56-19-112,61 18-75,13 3-10,14 1-21,-11 2 28,34-5 24,1 2 0,0 1 0,0 2 0,37 3-18,-68-1 14,0 0-1,1 0 1,-1 0-1,0 1 1,0 0-1,0 0 1,0 1-1,0 0 1,-1 0-1,1 0 1,-1 1-1,0-1 1,0 1-1,0 1 1,0-1-1,-1 1 1,0-1-1,0 1 1,0 0-1,0 1 1,-1-1-1,0 1 1,0 0-1,0-1 1,-1 1-1,0 0 1,0 0-1,-1 1 1,1-1-1,-1 0 1,-1 1-1,1-1 1,-1 2-14,-1 33 119,0-22-117,0 0-1,2-1 0,0 1 0,1 0 0,1-1 0,0 1 1,3 2-2,5 12 12,0 0 1,-3 1-1,2 15-12,-8-39 4,-1-1 0,0 1 0,-1-1 0,0 1 1,0-1-1,-1 1 0,0-1 0,-1 1 0,0-1 0,0 0 0,-1 1 0,0-1 0,-1-1 0,0 1 0,-1 0-4,-10 13 26,-2-1 1,0 0-1,-1-1 0,-1-1 0,-1-1 0,-1-1 0,0 0 0,-1-2 1,-1 0-1,-10 3-26,31-16-54,-1-1 1,0 1 0,1-1-1,-1 0 1,0 0 0,1 0-1,-1-1 1,0 1 0,0 0-1,-1-1 54,3-5-1982,0-23-1901,0 13 2740,1 1 0,1-1 0,0 0 0,0 0 1143,8-18-2230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3:14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421 64 8100,'-30'0'885,"-17"0"-167,-34 5-718,71-3 65,0 0 1,1 0-1,-1 0 1,1 2-1,0-1 0,0 1 1,0 0-1,0 1 0,1 0 1,-1 0-1,1 1 0,-6 6-65,3-1 127,1 0 0,0 1 0,0 0-1,1 0 1,1 1 0,-7 13-127,4-3 73,1 0 0,1 1 0,1 0 0,1 0 1,1 1-1,1-1 0,2 1 0,0 1-73,-2 51 306,6 76-306,1-108 38,3-1 0,1 0 0,3-1 0,1 0 0,2 0 1,7 14-39,5 3 63,2-2 1,3 0-1,2-2 1,6 4-64,-18-31 9,2 0 1,1-1-1,1-2 1,1 0-1,1-1 1,2-2-1,17 13-9,-22-22-5,-1 0-1,2-1 1,0-1-1,0-1 0,1-1 1,0-2-1,1 0 1,0-1-1,0-2 0,20 2 6,-11-3-27,0-2-1,0-1 0,0-2 0,-1-2 1,6-1 27,-19 0 2,1 0 0,-1-1 0,0-1 0,0-1 0,0-1 0,-1-1 0,0 0 0,13-10-2,-6 1 20,-1-1 0,-1-2 0,0 0 0,-2-1 0,-1-1 0,17-24-20,-13 13 48,-2-2 0,-2 0 0,-1-2 0,14-37-48,-13 16 51,-2-1 0,-2 0 0,-3-2 0,-3 1 1,-3-2-1,1-61-51,-8 91 32,-2-1 1,-1 1-1,-1-1 1,-2 1-1,-3-8-32,3 21 38,-1 0 0,-1 1 0,-1 0 0,-1 0 0,0 0 0,-2 1 1,0 0-1,-11-13-38,-3 1 77,-1 1 0,-1 1 1,-1 1-1,-2 2 0,-1 1 1,0 1-1,-2 2 1,-1 1-1,-6-2-77,33 18-26,1 1-1,-1 0 1,0 0 0,0 1 0,-1 0-1,-6-1 27,14 3-86,0 0-1,0 0 0,0 0 1,0 0-1,1 0 0,-1 0 0,0 0 1,0 0-1,0 0 0,0 0 0,0 1 1,0-1-1,0 0 0,0 0 0,0 0 1,0 0-1,0 0 0,0 0 0,0 0 1,0 0-1,0 0 0,0 1 0,0-1 1,0 0-1,0 0 0,0 0 1,0 0-1,0 0 0,0 0 0,0 0 1,0 0-1,0 0 0,0 1 0,0-1 1,0 0-1,0 0 0,0 0 0,0 0 1,0 0-1,0 0 0,0 0 0,-1 0 1,1 0-1,0 0 0,0 0 0,0 0 1,0 0-1,0 1 0,0-1 1,0 0-1,0 0 0,0 0 0,0 0 1,-1 0-1,1 0 0,0 0 87,2 1-1031,14 20-5054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3:15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11253,'0'0'227,"0"0"-278,0 0-186,43-3 42,-19 2 191,119-7 200,79 9-196,147 26 289,28 1-148,332-8 142,-417-19-5587,-310-1-1102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3:15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10821,'0'0'149,"31"8"-98,-2 0-38,17 5 36,1 1 0,-2 3 0,15 8-49,-27-10 40,62 32 32,-83-40-52,0 0-1,0 1 1,-1 1-1,0 0 1,-1 0 0,3 4-20,-10-9 55,1 1 0,-1-1 0,-1 0 0,1 1 0,-1-1 0,1 1 0,-1 0 0,-1 0 0,1 0 0,-1 0 0,0 0 0,0 0 0,0 0 1,-1 0-1,1 0 0,-1 0 0,0 1 0,-1-1 0,0 0 0,0 3-55,-1 1 165,-1 0-1,1 0 1,-2 0 0,1 0-1,-1-1 1,-1 1 0,0-1-1,0 0 1,0 0-1,-4 3-164,-34 36 659,-2-2 0,-3-2-1,-22 14-658,-67 62 431,133-117-479,1 1-1,0 0 1,0 0 0,0 0-1,1 0 1,-1 1 0,1-1-1,0 0 1,0 1 0,0 0-1,0 0 1,0-1 0,1 1-1,0 0 1,0 0 0,0 0-1,0 4 49,1-8-52,0 0 0,0 0-1,-1 1 1,1-1 0,0 0 0,0 0-1,0 0 1,0 0 0,0 0-1,0 0 1,0 1 0,0-1 0,0 0-1,1 0 1,-1 0 0,0 0-1,0 0 1,0 0 0,0 0 0,0 1-1,0-1 1,0 0 0,0 0-1,0 0 1,0 0 0,0 0 0,0 0-1,0 0 1,1 0 0,-1 0-1,0 1 1,0-1 0,0 0 0,0 0-1,0 0 1,0 0 0,0 0 0,1 0-1,-1 0 1,0 0 0,0 0-1,0 0 1,0 0 0,0 0 0,0 0-1,0 0 1,1 0 0,-1 0-1,0 0 1,0 0 0,0 0 0,0 0-1,0 0 1,0 0 0,1 0-1,-1 0 1,0-1 52,21 1-4391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14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23 350 464,'0'0'6606,"0"0"-4725,0 0-1342,-7 1-254,-8 0-123,40-6-20,66-9 129,-83 13-240,43-7 121,172-27 283,-1-10-435,-213 43-400,0-1 0,0 0 0,0 0 0,0 0 0,-1-1 0,1-1 0,6-4 400,-12 7-272,-1 0-1,1-1 0,0 1 1,-1-1-1,0 1 1,1-1-1,-1 0 0,0 0 1,0 0-1,-1 0 1,1 0-1,-1-1 1,1 1-1,-1 0 0,0-1 1,0 1-1,0-1 1,-1 1-1,0-1 0,1 1 1,-1-3 272,0-1-117,1 0-1,-1 0 1,-1 0 0,1 0 0,-1 1 0,-1-1-1,1 0 1,-1 1 0,0-1 0,0 1 0,-1-1-1,0 1 1,0 0 0,-4-5 117,-20-27-803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14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3 144,'0'0'1395,"0"0"3701,0 0-3183,10-1-1662,-4 0-183,1 1 0,0 0 0,-1 1 0,1-1 0,-1 1 1,1 1-1,-1-1 0,0 1 0,5 2-68,4 2 117,0 1 0,-1 0-1,0 1 1,2 2-117,1 2 64,0 0 1,0 1-1,-1 1 0,-1 0 0,5 7-64,-14-14 42,-1 0 0,1 0 0,-1 1-1,-1-1 1,1 1 0,-1 0 0,-1 0 0,0 1-1,0-1 1,0 1 0,-1 0 0,0-1 0,0 9-42,-1-3 280,-1-1 0,0 1 0,0 0 1,-2 0-1,-2 12-280,2-17 71,-1 0-1,0 0 0,0-1 1,-1 1-1,-1-1 1,1 0-1,-1-1 1,0 1-1,-3 1-70,-10 15-317,-42 55 880,28-22-6654,31-54 5091,0-2 769,1-1 1,0 1-1,0 0 0,0-1 0,-1 1 0,1 0 0,0-1 1,-1 1-1,1-1 0,-1 1 0,1-1 0,-1 1 1,1-1-1,-1 1 0,1-1 0,-1 1 0,1-1 1,-1 1-1,1-1 0,-1 0 231,-2 0-662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21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1 403 10629,'0'0'-64,"23"7"61,-9-2 33,7 2 38,-1-1 0,1-1 1,1 0-1,-1-2 0,0-1 0,1 0 0,4-2-68,-1-2 77,1-1 0,-1-1-1,0-1 1,-1-1 0,1-1 0,-1-2-1,1-1-76,8-4 56,-1-2 0,0-1 0,-2-2-1,22-16-55,-46 30-161,0 1-1,-1-1 1,0 1-1,0-2 1,0 1-1,0 0 1,-1-1-1,0 0 1,0 0-1,-1 0 1,3-6 161,-3 3-681,-1 0 0,0 0 0,0 0 0,-1 0 0,0 0 0,0-1 0,-1 1 0,-1-6 681,1 10-135,-1-1-1,0 1 1,-1 1 0,1-1 0,-1 0 0,0 0-1,0 0 1,-1 1 0,1 0 0,-1-1 0,0 1 0,0 0-1,0 0 1,-1 0 0,0 1 0,1-1 0,-1 1-1,0 0 1,-1 0 0,1 0 0,0 1 0,-5-3 135,-3-1 420,-1 0-1,0 1 1,-10-3-420,-36-6 4996,48 11-2058,24 1-2493,26 2-632,-25 2 259,1 1 0,-1 1 1,0 1-1,0 0 0,0 1 0,0 0 0,-1 1 0,0 0 0,-1 1 0,0 1 0,0 0 0,0 1 0,-1 0 0,-1 0 0,0 1 0,0 1 0,-1 0 0,-1 0 0,7 12-72,-12-16 70,0 0-1,0 1 1,0 0-1,-1 0 1,0 0-1,-1-1 1,0 2-1,-1-1 1,0 3-70,0-5 76,0-1-1,-1 1 1,1 0 0,-2 0-1,1 0 1,-1-1 0,0 1-1,0 0 1,-1-1 0,0 0-1,0 0 1,-1 2-76,-28 34 423,17-23-265,1 0 0,-9 16-158,20-28-29,-1-1-1,1 1 0,0 0 1,1 0-1,0 1 0,0-1 1,0 0-1,1 1 1,0-1-1,1 7 30,0 5-941,0-7-2936,0-6-771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43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13350,'0'0'865,"0"0"-337,0 0-288,0 0-96,0 0 224,0 0-288,0 0-80,25 18-352,-20 0-961,0 4-4881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41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0 6723,'0'0'2188,"0"0"-662,0 0 312,0 0-77,0 0-849,0 0-485,-19 1-160,3-1-205,0 0 13,0 1 0,0 0 0,1 1 0,-1 1 0,1 1 0,-1 0 0,-7 3-75,-5 4 366,1 1 0,-4 4-366,23-12 71,-1 1 0,1 1 0,0-1 0,1 1-1,-1 0 1,1 1 0,1 0 0,-5 5-71,9-8 11,-1 0-1,1 0 1,0 0 0,0 1 0,1-1-1,-1 1 1,1-1 0,0 1 0,0-1-1,0 1 1,1 0 0,0-1-1,0 1 1,0 0 0,0 0 0,1-1-1,-1 1 1,1-1 0,1 1 0,-1 0-11,2 4-3,0 0 0,1 0 0,0-1 0,0 1 1,1-1-1,0 0 0,0-1 0,1 1 0,3 2 3,30 29-21,2-3-1,17 12 22,-30-25-45,-25-21 45,0 1-1,0-1 0,0 1 1,0 0-1,-1 0 0,0 0 1,1 0-1,-1 0 0,2 3 1,-4-4 6,0-1 0,1 0 0,-1 0 0,0 1 0,0-1-1,0 0 1,0 0 0,0 1 0,0-1 0,0 0 0,0 0 0,0 1-1,-1-1 1,1 0 0,0 0 0,-1 0 0,1 0 0,-1 1-1,0-1 1,1 0 0,-1 0 0,0 0 0,1 0 0,-1 0-1,0 0 1,0 0 0,0-1 0,0 1 0,0 0 0,0 0-1,0-1 1,0 1 0,-1-1-6,-17 12 39,-1-1-1,0-2 1,-1 0-1,-8 2-38,-1 0 100,-27 14-100,55-23-729,2-2-2253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44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12118,'0'0'1056,"0"0"-736,0 0-64,0 0-208,0 0-48,0 0-624,-20 72-5459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46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59 464,'0'0'7364,"0"0"-4889,0 0-1680,35-10-557,-35 10-238,61-16 485,47-7-485,-54 17 391,1 3 0,30 2-391,-85 1 0,795 27 1499,558 41-1101,-1106-64-489,-96-3-4159,-140-1-114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0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 13286,'0'0'480,"0"0"187,0 0-240,0 0-205,0 0-145,0 0-16,-10 26 41,4-13-90,0 0-7,1 0 0,0 0 0,1 0 0,0 1 0,1 0 0,1-1 0,0 1 0,1 0 0,0 0 0,1 0 0,1 0 0,0 0 0,1 3-5,6 16 10,1-1 0,1 1 0,2-2 1,1 1-1,5 5-10,-17-34-2,0 0 0,1 0-1,-1 0 1,1-1 0,0 1 0,0-1 0,0 1 0,1-1 0,-1 0 0,0 0 0,1 0 0,-1 0 0,1 0 0,0 0-1,0-1 1,0 1 0,0-1 0,0 0 0,0 0 0,0 0 0,0 0 0,0-1 0,2 1 2,-5-1 13,26 0-13,-2 0-108,-9 1-494,0-1 0,0-1-1,0 0 1,-1-1 0,1 0-1,9-4 603,-6 1-4458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1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1 821 11637,'0'0'590,"0"0"-131,0 0-411,23-26 128,163-174-21,-159 172-296,-1-2 0,-2 0 0,0-2 0,7-15 141,-21 29-151,0 0 1,-1 0-1,-1 0 1,-1-1-1,-1 0 1,0-1-1,-2 1 1,0-1-1,0-9 151,-2 10-26,-1 0 0,-1 1 0,-1-1 0,-1-9 26,1 22 15,0 1 1,-1-1 0,1 1 0,-1 0-1,0 0 1,0 0 0,-1 0 0,1 0-1,-1 0 1,0 1 0,-1-1 0,1 1-1,-1 0 1,1 0 0,-1 0-1,-1 0 1,0 0-16,-2-1 140,0 1 0,-1-1-1,1 1 1,-1 1 0,0-1 0,0 1-1,-1 1 1,1 0 0,-5-1-140,-9 0 683,1 1 1,-1 0-1,-6 2-683,25 1 24,-1-1-1,1 1 1,-1 0 0,1 0-1,0 0 1,0 1-1,0-1 1,-1 1-1,1 0 1,0-1-1,1 1 1,-1 1-1,0-1 1,1 0-1,-1 1 1,1-1-1,0 1 1,0 0 0,0 0-1,0 0 1,0 0-1,0 0 1,0 2-24,-5 11 35,0-1 1,1 1-1,1 0 0,-2 8-35,0 14 9,2 0-1,2 0 1,1 0-1,2 1 1,2-1-1,1 3-8,3 5 2,2-1 1,2 1-1,2-1-2,10 49 6,-5 10 19,-2 23-25,-11-86 7,-4-40-9,1 6 8,0 1 0,0 0-1,0-1 1,1 1 0,3 6-6,-4-13-11,-1 1 0,1-1 0,0 1 1,0-1-1,0 1 0,0-1 0,0 1 1,0-1-1,0 0 0,1 0 0,-1 0 1,0 1-1,1-1 0,-1-1 0,1 1 1,-1 0-1,1 0 0,-1 0 0,1-1 1,0 1-1,-1-1 0,1 1 0,0-1 1,0 0-1,-1 0 0,1 0 0,1 0 11,-1 0-13,-1-1 0,1 0 0,-1 0 0,1 0-1,-1 1 1,0-2 0,1 1 0,-1 0 0,0 0 0,0 0-1,1-1 1,-1 1 0,0 0 0,-1-1 0,1 1 0,0-1-1,0 1 1,-1-1 0,1 1 0,0-1 0,-1 0 0,0 1-1,1-1 14,3-7 23,9-21 15,27-51 112,-35 73-138,1-1 1,-1 1-1,2 0 1,-1 1-1,1-1 1,0 1-1,7-5-12,-13 11-2,0 0 0,0 1-1,0-1 1,0 1 0,0-1 0,0 1 0,0-1-1,0 1 1,0 0 0,0-1 0,0 1 0,0 0-1,0 0 1,0 0 0,0 0 0,0 0 0,0 0 0,0 0-1,0 0 1,0 0 0,0 1 0,1-1 0,-1 0-1,0 1 1,0-1 0,0 0 0,-1 1 0,1-1-1,0 1 1,0 0 0,0-1 0,0 1 0,0 0 0,-1 0-1,1-1 1,0 1 0,-1 0 0,1 0 0,0 0 2,3 6-18,1 0 0,-2 0 0,1 0-1,-1 0 1,1 3 18,1 1 13,5 11 9,0 0 16,0-1 0,2-1 1,12 18-39,-20-32-16,1 0 1,0-1-1,0 0 1,0 0-1,1 0 1,-1-1-1,1 1 1,0-1-1,1-1 1,-1 1 0,1-1-1,-1 0 1,1-1-1,6 2 16,-1-1-357,1-1-1,0 0 1,-1-1-1,1 0 1,0-1-1,-1 0 1,1-1-1,0-1 1,-1 0 0,11-4 357,-3 0-746,0-1 1,-1-1 0,0-1-1,0 0 1,-1-2 0,1-1 745,-14 9 36,-1 0 73,0 0 0,0 0 0,0 1 1,1 0-1,-1-1 0,1 1 1,0 1-1,-1-1 0,1 1 1,0 0-1,0 0 0,0 0 0,3 1-109,-7 1 100,0 0-1,0 0 0,-1 0 0,1 0 0,0 1 1,-1-1-1,1 0 0,-1 1 0,1-1 1,-1 0-1,1 1 0,-1-1 0,0 1 0,0-1 1,0 0-1,0 1 0,0-1 0,0 1 0,0 0-99,0 5 175,1 4-115,0 0-1,1-1 1,1 0 0,0 1-1,0-1 1,2 3-60,-4-10-11,1-1-1,-1 1 1,1 0 0,0-1 0,-1 1-1,1-1 1,0 0 0,1 0 0,-1 0-1,0 0 1,1 0 0,-1 0 0,1 0-1,0-1 1,-1 1 0,1-1-1,0 0 1,0 0 0,0 0 0,0 0-1,0 0 1,0-1 0,3 1 11,-2 0-39,0-1 1,1 1-1,-1-1 1,0 0-1,1 0 1,-1 0-1,0 0 1,0-1-1,1 0 1,-1 0-1,0 0 1,0 0 0,0-1-1,0 0 1,0 0-1,0 0 1,0 0-1,-1 0 1,1-1-1,-1 1 1,1-1-1,-1 0 1,0 0-1,0-1 1,-1 1-1,1 0 1,-1-1-1,1 0 1,-1 1-1,0-1 1,0 0-1,-1 0 1,2-3 38,1-6-17,0 0-1,-1-1 1,-1 1 0,0-1 0,-1 1 0,0-1 0,-1 1-1,0-1 1,-1-1 17,1 12 17,-1 0-1,1 0 0,-1-1 1,0 1-1,0 0 0,0 0 1,0 0-1,-1 0 0,1 0 1,-1 0-1,1 1 1,-1-1-1,0 0 0,0 1 1,0-1-1,-2 0-16,-1-1 194,0 0 0,0 1 0,0-1 0,0 1 0,0 0 0,-1 1 0,0-1 0,-4 0-194,-7-2 333,0 1 0,0 1 0,0 0 0,0 2 0,0 0 1,-2 1-334,22 0-401,1 0 0,-1 1 0,0 0 0,1-1 0,-1 1 0,0 1 0,0-1 0,3 2 401,18 5-1939,0-3-1145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1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10 1505,'0'0'2638,"0"0"561,0 0-1377,0 0-547,0 0 155,0 0-253,-20 6-473,-4 1-496,0 2 0,-13 7-208,34-15 9,1 1-1,-1 0 0,0 0 1,1 0-1,-1 0 0,1 0 1,0 0-1,0 1 0,0-1 1,0 1-1,0 0 0,0-1 0,1 1 1,-1 0-1,1 0 0,0 0 1,0 0-1,-1 3-8,1 3 5,0-1-1,0 1 1,0 0-1,1-1 1,1 6-5,0 1 4,-1-14-4,-1 7-4,1 0 1,1 0-1,0 0 0,0 0 0,1 5 4,-1-11-4,0 1 0,0-1 0,0 0-1,0 0 1,0 0 0,1 0-1,-1 0 1,0 0 0,1 0 0,0-1-1,-1 1 1,1 0 0,0-1-1,0 1 1,0-1 0,0 0-1,0 0 1,0 0 0,0 0 0,1 1 4,7 0-28,-1 1 1,1-1 0,0 0 0,0-1-1,0 0 1,0-1 0,0 0 0,1-1 27,5 1-124,-13 0 58,1 0 0,-1 0 0,0 0-1,1-1 1,-1 1 0,0-1 0,1 0 0,-1 0 0,0 0 0,0 0 0,0 0-1,0-1 1,0 0 0,0 1 0,-1-1 0,1 0 0,0 0 0,-1-1-1,1 1 1,-1 0 0,0-1 0,0 0 66,1-2-52,0 0 1,-1 0-1,0-1 0,0 1 0,0 0 1,0-1-1,-1 1 0,0-1 1,0 0-1,-1 1 0,0-1 0,0-4 52,0-1 42,0 0 0,0 0-1,-2-1 1,1 1-1,-4-9-41,3 15 43,0-1 1,0 1-1,-1 0 0,0 0 0,0 0 0,0 0 1,0 1-1,-1-1 0,0 1 0,0-1 0,-4-2-43,-24-16 251,47 21-6512,4 2 3145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2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 4386,'0'0'1804,"0"0"-126,0 0-136,-24 4 37,-80 19-434,98-21-1077,0 0 1,1 0-1,-1 1 1,1-1-1,0 1 0,0 0 1,0 1-1,0 0 1,0-1-1,1 1 1,0 1-1,0-1 1,0 1-1,0-1 1,1 1-1,-1 1-68,0 2 30,0 0-1,0 0 1,1 0-1,0 0 1,1 1-1,0-1 0,0 1 1,0 6-30,0 2 0,1 1 0,0-1 0,2 1 0,-1-1 0,2 1 0,1-1 0,0 0 0,1 0 0,3 9 0,2-3-366,-2 0 0,0 0 0,-1 1 0,-2 0 0,0 0 1,-2 0-1,-1 6 366,0-29-137,-1 0 0,0 0 0,0 1 0,0-1 0,-1 0 0,1 0 1,0 0-1,0 1 0,-1-1 0,1 0 0,0 0 0,-1 0 0,1 0 1,-1 0-1,0 0 0,1 0 0,-1 0 0,0 0 0,1 0 0,-1 0 1,0 0-1,0 0 0,0 0 0,0-1 0,0 1 0,0 0 0,0-1 0,0 1 1,0-1-1,0 1 0,-1-1 0,1 0 0,0 1 0,0-1 0,0 0 1,-1 0-1,1 0 0,0 0 0,0 0 0,0 0 0,-1 0 0,1 0 1,0 0-1,0-1 0,0 1 0,0 0 0,-1-1 0,1 1 0,0-1 1,-1 0 136,-6-6-3565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2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118 328 3506,'0'0'3196,"23"-13"-2420,73-46-477,-90 55-263,0 0 1,-1-1-1,0 0 1,0 0-1,0 0 1,-1 0-1,0-1 0,0 0 1,0 0-1,-1 0 1,0 0-1,0-1 1,0 1-1,-1-1 0,0 1 1,0-1-1,-1 0 1,0 0-1,0 0 1,0-7-37,-1 13 7,2-73 231,-2 72-181,0 1 1,0-1-1,-1 0 0,1 0 1,0 1-1,-1-1 1,1 0-1,-1 1 1,1-1-1,-1 0 1,0 1-1,0-1 0,0 1 1,0-1-1,0 1 1,0 0-1,0-1 1,0 1-1,-1 0 1,1 0-1,-1-1-57,-1 0 190,0 1 0,0-1-1,0 0 1,-1 1 0,1-1 0,-1 1-1,1 0 1,-1 0 0,1 1 0,-3-1-190,-2 0 239,0 1 0,0-1 0,0 2 0,0-1 1,0 1-1,0 0 0,1 1 0,-1 0 0,0 0 1,-1 1-240,-1 2 63,1 0 1,0 1-1,0 0 1,0 1 0,1 0-1,0 0 1,0 1-1,-3 5-63,-1-1 67,2 2 0,0-1 0,1 2 0,0-1 0,-1 6-67,5-10 43,1 1 1,1 0 0,0 0 0,0 0 0,1 0 0,0 1 0,1-1 0,1 1-1,0 6-43,0-14 4,0 0 0,0 0-1,1 0 1,-1 0 0,1 0-1,0 0 1,0 0 0,1 0 0,-1 0-1,1 0 1,0-1 0,0 1-1,0-1 1,1 1 0,-1-1-1,1 0 1,2 3-4,1-1 3,0-1 0,0 1 0,0-1 0,0 0 0,1-1 0,0 0 0,0 0 0,0 0 0,4 1-3,15 2-30,0-1-1,1-1 1,-1-1 0,24 0 30,-46-3-9,65 0-1735,-13-4-4801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2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0 11013,'0'0'1609,"0"0"-587,0 0-601,0 0-258,-7 33 138,1-3-248,-6 24-6,3 0-1,3 0 0,1 5-46,2 73 35,3-129-37,0 0-1,0 0 1,0 0-1,0 0 1,1 0-1,-1 0 1,1 0-1,0 0 1,0 0-1,0 0 1,0 0-1,0-1 1,0 1-1,1-1 0,0 1 1,-1-1-1,1 1 3,1-1-7,-1 0-1,1 0 1,0-1-1,0 1 0,0-1 1,0 1-1,0-1 0,0 0 1,0 0-1,0-1 0,0 1 1,0 0-1,1-1 0,-1 0 1,1 0 7,5 0-2,1 0 1,-1 0-1,0-1 0,1 0 1,-1-1-1,0 0 1,0 0-1,0-1 0,-1 0 1,1-1-1,-1 0 1,3-1 1,15-11-23,0-2 1,0 0-1,-1-2 23,-2 2-39,22-17-52,100-72-1485,-120 89 194,1 2 0,1 1 0,1 1 0,14-4 1382,-25 14-3980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3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 68 4834,'0'0'2303,"0"0"-695,0 0 1,0 0 243,-25 1-534,-82 4-342,97-4-902,1 0 0,-1 1-1,1 0 1,0 1 0,0 0 0,0 1 0,0 0 0,0 0-1,1 1 1,0 0 0,0 0 0,-1 2-74,-4 2 69,11-8-68,0 0 0,1 0 0,-1 0-1,0 0 1,1 0 0,-1 0 0,1 1 0,0-1-1,-1 1 1,1-1 0,0 1 0,0-1 0,0 1-1,0 0 1,0 0 0,0-1 0,0 1 0,0 0 0,1 0-1,-1 0 1,1 0 0,0 0 0,-1 1-1,1-3-1,0 0 0,0 0 0,0 1 0,0-1 0,0 0 0,0 0 0,0 0 0,0 0-1,0 1 1,0-1 0,1 0 0,-1 0 0,0 0 0,0 0 0,0 1 0,0-1 0,0 0 0,0 0 0,0 0 0,0 0 0,1 0 0,-1 1 0,0-1 0,0 0 0,0 0 0,0 0 0,1 0 0,-1 0 0,0 0 0,0 0 0,0 0 0,0 0 0,1 0 0,-1 0 0,0 1 0,0-1 0,0 0 0,0 0 0,1 0 0,-1 0-1,0-1 1,0 1 0,0 0 0,1 0 1,20 2-197,1-1 0,0-2-1,0 0 1,0-1-1,-1-1 1,1-1-1,18-6 198,-12 1-506,1 1-1,0 2 0,0 1 0,1 1 0,17 1 507,-46 3 1,0 0-1,-1 0 1,1 1 0,0-1 0,-1 0-1,1 0 1,-1 0 0,1 1 0,0-1-1,-1 0 1,1 1 0,-1-1 0,1 1 0,-1-1-1,1 1 1,-1-1 0,0 1 0,1-1-1,-1 1 1,0-1 0,1 1 0,-1-1-1,0 1 1,1 0 0,-1-1 0,0 1-1,0-1 1,0 1 0,0 0 0,0-1-1,1 1 1,-1 0 0,0 0-1,0 27 163,0-19-66,-3 166 1547,3-174-1645,0 0-1,1 0 1,-1-1 0,0 1 0,0 0-1,1 0 1,-1 0 0,0-1 0,1 1-1,-1 0 1,1-1 0,-1 1 0,1 0-1,-1-1 1,1 1 0,-1-1 0,1 1-1,0 0 1,-1-1 0,1 0 0,0 1-1,-1-1 1,1 1 0,0-1 0,0 0-1,-1 1 1,1-1 0,0 0 0,0 0-1,0 0 1,0 0 0,-1 0 0,1 0-1,0 0 1,0 0 0,0 0 0,0 0 1,35-5-186,-29 3 76,-1 0 0,0-1 0,1 0 0,-1 0 1,0-1-1,-1 0 0,1 0 0,-1 0 0,1 0 1,0-2 109,47-54-1472,-42 46 1235,18-23-284,-21 25 478,0 1 0,1-1 0,1 2 0,0-1 0,10-6 43,-20 16 5,0 1 0,1 0 0,-1-1 0,1 1 0,-1 0 0,1-1 0,-1 1 0,1 0 0,-1 0 0,1 0 0,0-1 0,-1 1 0,1 0 0,-1 0 0,1 0 0,-1 0 0,1 0 0,0 0 0,-1 0 0,1 0 0,-1 0 0,1 0 0,-1 0 0,1 0 0,-1 1 0,1-1 0,0 0 0,-1 0 0,1 0 1,-1 1-1,1-1 0,-1 1-5,11 16 191,-3 6 300,-1-1 0,0 11-491,-4-17 57,1-1 0,0 1 0,1-1 0,1 1 1,0-1-1,1-1 0,2 3-57,-7-15 0,0 1 0,0-1 1,0 1-1,0-1 0,0 0 0,1 0 1,-1 0-1,1 0 0,-1-1 0,1 1 1,0-1-1,0 1 0,-1-1 1,1 0-1,0 0 0,0 0 0,0-1 1,0 1-1,0-1 0,1 1 0,-1-1 1,0 0-1,0 0 0,0-1 0,0 1 1,0-1-1,0 1 0,0-1 0,0 0 1,0 0-1,0 0 0,0-1 0,0 1 1,-1-1-1,1 1 0,-1-1 1,1 0-1,-1 0 0,1 0 0,-1 0 1,0-1-1,13-16 115,-1-1 1,0-1 0,-2 0 0,0-1-1,2-9-115,-4 9 251,1 1 0,0 0 0,2 0 0,0 1-1,2 1 1,8-9-251,-15 20 28,0 1 0,1 0 0,-1 1 0,1 0-1,0 0 1,1 1 0,-1 0 0,1 1 0,0 0 0,0 0 0,1 1 0,-1 0-1,1 1 1,-1 0 0,1 1 0,0 0 0,-1 1 0,8 1-28,-7 0-822,-6 7-3196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5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12118,'0'0'176,"0"0"-176,0 0-192,0 0-49,0 0-639,0 0-2690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44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0 352,'0'0'9196,"21"28"-6973,-1 0-2197,230 294 964,-159-225-746,4-4-1,3-4 1,28 13-244,330 229 71,-446-324-67,74 51 19,-3 4 1,-3 3-1,-3 4 0,22 29-23,-27-16 49,-38-43-29,1-1 0,1-2 1,29 22-21,-61-56-182,1 0 0,-1 0 1,1 0-1,0 0 1,0 0-1,0 0 0,0-1 1,0 1-1,0-1 0,0 0 1,0 0-1,1 0 1,0 0 181,-2-5-4202,-2-13-1766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5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8820,'0'0'1121,"0"0"-497,0 0-480,0 0-144,0 0-336,0 0-1713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6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0 5282,'0'0'918,"0"0"232,-27 0-264,-177 0 2289,169 0-1295,36 10-1714,3 2-166,1-1 0,0 1 0,1-1 1,0 0-1,1-1 0,0 0 0,1 0 0,3 4 0,19 26 23,-22-28-12,0 1-1,0 0 1,-1 1 0,-1-1-1,0 1 1,-1 0 0,0 1-1,-2 0 1,1-1 0,-2 1-1,0 0 1,-1 0 0,0 0-1,-1 1 1,-1 7-11,0-19 6,1 0-1,-1 0 1,0-1 0,0 1 0,0 0 0,-1-1-1,1 1 1,-1-1 0,0 0 0,0 1 0,0-1-1,0 0 1,-1 0 0,1 0 0,-1 0 0,0-1-1,0 1 1,0-1 0,-1 1-6,-1 1 9,0-1 0,0-1-1,0 1 1,0-1 0,-1 0 0,1 0 0,-1 0 0,1-1-1,-1 0 1,0 0 0,1 0 0,-6-1-9,11 0-19,-1 0 1,1 0-1,0 0 0,-1 0 1,1-1-1,-1 1 1,1 0-1,0 0 0,-1 0 1,1-1-1,-1 1 0,1 0 1,0 0-1,-1-1 1,1 1-1,0 0 0,0 0 1,-1-1-1,1 1 0,0-1 1,0 1-1,-1 0 0,1-1 1,0 1-1,0 0 1,0-1-1,0 1 0,-1-1 1,1 1-1,0-1 0,0 1 1,0 0-1,0-1 1,0 1 18,0-21-2224,1 12 455,-1-16-2804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7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1 902 7347,'0'0'2679,"0"0"-1751,0 0-789,4 10 93,4 19-140,-2-1-1,0 1 1,-2 1 0,-1-1-1,-2 0 1,-1 15-92,0 28-8,6-75-280,2-9 351,-1-1 0,0 1 1,-1-2-1,-1 1 1,0-1-1,2-7-63,9-25 60,-3 16-9,20-48 155,-28 69-68,0 0 0,0 1 0,0 0-1,1 0 1,1 0 0,-1 1 0,2-1-138,-6 6 21,-1 1 0,0-1 1,1 1-1,0 0 0,-1 0 1,1 0-1,0 0 0,-1 0 0,1 0 1,0 0-1,0 0 0,0 1 1,0-1-1,0 1 0,0-1 1,0 1-1,0 0 0,0 0 0,0 0 1,0 0-1,1 0-21,-1 1 19,0-1 0,-1 1 0,1 0 0,0 0-1,0 0 1,0 1 0,-1-1 0,1 0 0,0 1 0,-1-1 0,1 1 0,-1-1 0,0 1-1,1 0 1,-1-1 0,0 1 0,0 0-19,5 10 62,-1 1-1,0 0 0,0 0 1,-1 0-1,1 9-61,-3-11 13,-1-8-11,-1 0-1,1 0 1,0-1 0,0 1-1,0 0 1,0-1-1,0 1 1,1-1-1,-1 0 1,1 1 0,-1-1-1,1 0 1,0 0-1,0 0 1,0 0-1,0 0 1,0 0 0,1 0-1,-1-1 1,2 1-2,2 0-52,0 0 0,0-1 0,0 1 0,0-2 0,1 1 0,-1-1 0,0 0 0,3 0 52,-4-1-50,-1 0 1,0 0-1,1 0 0,-1-1 1,0 0-1,0 0 0,0 0 0,0 0 1,0 0-1,0-1 0,-1 0 1,1 0-1,-1 0 0,0 0 1,0 0-1,0-1 0,0 0 0,0 1 50,30-30 15,-30 31-19,-1 1-1,1-1 0,-1 1 1,1-1-1,0 1 1,-1 0-1,1 0 1,0 0-1,0 0 1,0 1-1,0-1 1,0 1-1,3-1 5,-4 1-9,0 1 0,0-1 1,0 0-1,0 0 0,1 1 0,-1-1 1,0 1-1,0 0 0,0 0 0,0 0 1,0 0-1,0 0 0,0 0 0,0 0 1,-1 0-1,1 1 0,0-1 0,-1 1 1,1-1-1,0 3 9,3 2 18,-1 1 0,-1 0 0,1 0 0,-1 0 1,1 3-19,10 20 36,-8-18-40,1 0 1,0-1-1,1 0 0,4 3 4,-9-11-77,0 1-1,1-1 0,-1 0 1,1 0-1,0 0 0,0-1 1,0 0-1,0 1 0,0-1 1,0-1-1,1 1 0,-1-1 1,1 1-1,1-1 78,5 1-432,1 0 0,0-1 0,0-1 0,0 0-1,0 0 1,0-1 0,0-1 0,2 0 432,-6 0-151,-1 0-1,0 0 1,-1-1-1,1 0 1,0 0-1,-1-1 1,0 1-1,1-2 1,-2 1-1,1 0 1,0-1-1,-1 0 1,3-4 151,-3 2 144,0 0 1,-1 0 0,0 0 0,0 0-1,-1-1 1,0 1 0,0-1-1,-1 0 1,1 0 0,-2 0 0,1 0-1,-1 0 1,-1 0 0,0-1 0,0 1-1,0-4-144,0 11 112,0-1 0,0 1 0,0 0 0,0-1 1,-1 1-1,1-1 0,0 1 0,0 0 0,-1-1 0,1 1 0,-1-1 0,1 1 0,-1 0 0,0 0 0,1-1 0,-1 1 0,0 0 0,0 0 0,0 0 0,0 0 0,0 0 0,0 0 0,0 0 0,0 0 0,-1 1 0,1-1 0,0 0 0,0 1 0,-1-1-112,-3-1 323,0 1 0,0 0 0,-1 1 0,1-1 0,0 1 0,-1 0 0,0 0-323,0 0 125,5 0-114,0 1 1,0-1 0,0 0-1,0 1 1,0-1-1,0 1 1,0-1-1,0 1 1,0-1-1,1 1 1,-1 0-1,0-1 1,0 1-1,1 0 1,-1 0-1,0 0 1,1 0-1,-1-1 1,1 1 0,-1 0-1,1 0 1,0 0-1,-1 0 1,1 0-1,0 0 1,0 0-1,-1 0 1,1 0-1,0 0 1,0 0-1,0 1-11,-2 38 15,2-33 2,0-5-80,1 0 0,-1 0 0,1 0-1,-1 0 1,1 0 0,-1 1 0,1-1-1,0 0 1,0 0 0,0-1 0,0 1-1,1 0 1,-1 0 0,0 0 0,1-1-1,-1 1 1,1-1 0,0 1 0,-1-1-1,1 0 1,0 1 0,0-1 0,0 0-1,0 0 1,0 0 0,0-1 0,0 1-1,0 0 1,0-1 0,0 0 0,1 1-1,-1-1 1,2 0 63,1 1-393,1-1-1,0 1 1,-1-1 0,1-1-1,0 1 1,-1-1 0,1 0-1,-1 0 1,1 0 0,-1-1-1,1 0 1,-1 0 0,2-1 393,-1-2-446,0 0 0,0 0 0,-1 0 0,1-1 0,-1 1 0,0-1 0,2-4 446,5-6-72,-12 16 172,0 0 0,1 0 0,-1 0 0,0-1 0,0 1 0,1 0 0,-1 0-1,0 0 1,1 0 0,-1 0 0,0-1 0,1 1 0,-1 0 0,0 0 0,1 0 0,-1 0 0,0 0-1,1 0 1,-1 0 0,0 0 0,1 0 0,-1 0 0,0 0 0,1 1 0,-1-1 0,0 0-1,1 0 1,-1 0 0,0 0 0,0 0 0,1 1 0,-1-1 0,0 0 0,1 0 0,-1 1-100,10 8-423,-7-6 706,1 0-269,1-1 1,0 1-1,0 0 1,0-1 0,0 0-1,0 0 1,0-1 0,0 1-1,1-1 1,-1 0 0,1-1-1,-1 1 1,4-1-15,2 0-2,-1 0 0,0 0 0,1-1 0,-1-1 0,0 0 0,10-3 2,-8 0 1,-1 0 0,0-1 0,0 0 0,-1-1 0,1 0 0,-1-1-1,-1 0 1,0-1 0,3-2-1,5-8 12,0-1-1,0-1 0,-2 0 1,0-2-12,3-9 6,-2 0 0,-1-1 1,-1 0-1,-2-1 0,-1-1 1,-2 0-1,-2 0 0,1-13-6,3-49 485,-5 0-1,-4-45-484,-2 128 277,-1 0 0,1 1 0,-2-1 0,0 0 0,-1 1 0,0-1-277,2 11 119,0 0 0,0 0 0,0 0-1,-1 0 1,1 0 0,-1 0 0,1 1 0,-1-1 0,0 1 0,0-1 0,0 1 0,0 0 0,0-1 0,-1 1 0,1 0-1,-1 1 1,1-1 0,-1 0 0,0 1 0,0 0 0,0-1 0,0 1 0,0 0 0,0 0 0,0 1 0,0-1-1,0 1 1,-2-1-119,3 1 46,0 0 0,-1 0 0,1 0 0,0 1 0,0-1 0,0 1 0,0-1-1,0 1 1,0 0 0,0-1 0,0 1 0,0 0 0,0 0 0,1 1 0,-1-1-1,0 0 1,1 1 0,-1-1 0,1 0 0,-1 1 0,1 0 0,-1 1-46,-3 4 15,0 1 1,1 0 0,0 0-1,1 0 1,0 1-16,-1-1 41,-12 37-17,2 0 1,1 0-1,3 1 1,-4 44-25,5 7 38,3 87-38,6-142 2,2 0 1,2 0-1,2 0 0,3 8-2,-5-34 0,0 0 1,1 0-1,1-1 0,0 1 0,1-1 0,0-1 0,2 1 0,-1-1 0,2-1 0,0 0 1,0 0-1,4 2 0,-8-10-4,-1 0 1,1-1 0,0 0 0,0 0-1,1 0 1,-1-1 0,1 0-1,0 0 1,-1 0 0,1-1 0,4 1 3,6 0-12,0-1 0,0 0 1,0-2-1,5 0 12,-8-1-6,0 0 1,0-1-1,0-1 0,-1 0 0,1-1 1,-1 0-1,0-1 0,0-1 1,-1 0-1,1-1 0,-1 0 1,-1-1-1,2-2 6,22-16-15,-2-3-1,-1 0 1,17-23 15,-26 27-7,-1-2 1,-2-1-1,0 0 1,-2-1-1,-1-1 1,-2-1-1,0 0 1,2-14 6,-4 6-7,-3 0-1,0-1 1,-3 1 0,-1-2-1,-2 1 1,-2-38 7,-1 36 6,0 17 4,-1 0 0,-1 0 1,-2-7-11,3 26 2,-1 0 0,-1 0 0,1 0 0,-1 0 0,0 0 1,0 0-1,-1 1 0,0-1 0,0 1 0,0 0 1,-1 0-1,1 0 0,-1 0 0,0 1 0,-2-3-2,2 5 11,1-1 0,0 1 0,-1-1 0,0 1 0,1 0 0,-1 0-1,0 1 1,0-1 0,0 1 0,0 0 0,0 0 0,0 0 0,-1 1 0,1-1 0,0 1-1,0 0 1,0 0 0,-1 0 0,1 1 0,-2 0-11,1 0 12,0 1 0,-1 0 1,1 0-1,0 0 0,0 0 0,0 1 0,0 0 0,0 0 0,1 1 1,-1-1-1,1 1 0,0 0 0,0 0 0,0 0 0,0 2-12,-10 14 8,1 0 0,1 1 0,0 1 0,2 0 0,1 0-1,-1 5-7,-7 29 12,2 0-1,2 3-11,1 16 17,3 0 0,3 1 1,4 1-1,4 24-17,-1-80 8,0 0 0,2-1 0,0 1 0,1-1 0,2 1 0,0-1 0,1-1 0,7 15-8,-8-22 4,1 0 0,0 0-1,1-1 1,0 0 0,1 0-1,0-1 1,0 0 0,1-1-1,1 0 1,0-1 0,0 0-1,0 0 1,11 4-4,-1-4-31,0 0-1,0-1 1,0-2 0,1 0-1,0-1 1,0-1 0,0-1-1,0-2 1,0 0 0,1-1-1,-1-1 1,18-4 31,-35 5-158,-1 0 0,0-1 1,0 1-1,0-1 0,0 0 0,0 0 0,-1 0 0,1 0 1,0-1-1,-1 0 0,0 0 0,0 1 0,1-3 158,31-35-4791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7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90 227 11973,'0'0'-48,"0"0"-101,26 0 82,14 0 78,31-5-11,-64 4 4,0 0-1,0-1 1,0 0 0,-1 0 0,1 0-1,-1-1 1,0 0 0,0-1-1,0 1 1,0-1 0,0 0 0,-1 0-1,1-1 1,3-4-4,-1 1-41,-3 4-95,0-1-1,0 0 1,0-1 0,0 1 0,-1-1-1,0 0 1,0 0 0,-1 0 0,0 0 0,0-1-1,0 1 1,-1-1 0,0 0 0,0 0 0,-1 0-1,1 0 1,-2 0 0,1 0 0,-1-5 136,0 11 14,0-1 0,0 1 1,-1-1-1,1 1 0,-1-1 1,1 0-1,-1 1 0,1 0 1,-1-1-1,0 1 0,0-1 1,0 1-1,0 0 0,0-1 0,0 1 1,0 0-1,0 0 0,0 0 1,0 0-1,-1 0 0,1 0 1,0 0-1,-1 0 0,1 1 1,-1-1-1,1 1 0,-1-1 0,1 1 1,-1-1-1,0 1 0,1 0 1,-1 0-1,1-1 0,-2 1-14,-9 0 250,0-1-1,0 1 1,0 1-1,-6 1-249,13-2 93,-8 3 27,1 0 0,-1 0 1,1 1-1,0 0 0,0 1 1,1 1-1,-1 0 1,1 1-1,0 0 0,1 0 1,0 1-1,-8 7-120,6-3 85,-1 0 1,2 0-1,0 1 0,0 1 0,1 0 1,1 0-1,0 1 0,1 0 0,-2 8-85,5-11 52,1 1 0,1 0-1,0-1 1,1 1-1,0 1 1,1-1 0,0 10-52,1-17 1,0 0 0,1-1 0,-1 1 0,1-1 0,0 1 0,0-1 0,1 1 1,0-1-1,0 0 0,0 1 0,1-1 0,-1 0 0,1-1 0,0 1 0,1 0 1,-1-1-1,1 0 0,4 4-1,1-2-13,1 0 0,1 0 1,-1-1-1,1-1 0,0 0 1,0 0-1,1-1 0,-1 0 0,1-1 1,-1 0-1,12-1 13,6 1-906,1-2 0,0 0 0,24-5 906,-50 4-348,-1 1-1,1-1 0,0 0 1,-1 0-1,1 0 0,0-1 1,-1 1-1,0-1 0,1 0 1,0-1 348,23-18-5945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8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0 2321,'0'0'2588,"0"0"-443,0 0-342,0 0-389,-27 1-152,-1 1-860,1 0-1,-27 6-401,51-8 28,0 1 0,0 0 0,0 0 0,0 1 0,0-1 0,1 0 0,-1 1 0,0 0 0,1-1 0,0 1 0,-1 0 0,1 0 0,0 1 0,0-1 0,0 0 0,0 1 0,0-1 0,0 1 0,1 0 0,0-1 0,-1 1 0,1 0 0,0 0-28,-1 6 88,0-1 0,1 0 0,0 0 0,0 1 0,1-1 0,0 7-88,0-6 66,0 3-31,0 0 0,0 0 0,1 0 0,1 0 0,0 0 0,1 0 0,0 0 0,1-1 0,0 0-1,1 1 1,4 6-35,7 11 32,3 4 46,13 32-78,-28-53 8,1-1 0,-2 1 1,0 0-1,0 0 0,-1 0 1,-1 0-1,1 0 0,-2 1-8,0-11 7,0-1-1,0 1 0,0 0 0,-1 0 0,1-1 0,-1 1 0,1 0 0,-1 0 0,1-1 1,-1 1-1,0-1 0,0 1 0,0-1 0,0 1 0,0-1 0,0 1 0,0-1 0,-1 0 0,0 1-6,-2 1 9,1-1 0,0 0 0,-1 0 0,1 0 0,-1-1 0,0 1 0,0-1-1,1 0 1,-2 0-9,-11 2 28,0-1 0,0 0 0,0-2 0,-4 0-28,19 0 2,-46 0-15,47 0-1,-1 0 1,0 0-1,1-1 1,-1 1 0,1 0-1,-1-1 1,1 1-1,-1 0 1,1-1 0,-1 1-1,1-1 1,-1 1 0,1-1-1,-1 1 1,1-1-1,0 1 1,-1-1 0,1 0-1,0 1 1,0-1-1,-1 1 1,1-1 0,0 0-1,0 1 1,0-1-1,0 0 1,0 1 0,0-1-1,0 0 1,0 1 0,0-1-1,0 0 1,0 1-1,0-1 1,0 1 0,0-1-1,1 0 1,-1 1-1,0-1 1,1 0 13,10-31-574,1 15 432,0 1 1,1 0-1,1 0 0,1 2 1,3-3 141,0-1-263,191-181-6426,-179 167 3733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4:58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 2385,'0'0'2425,"0"0"-125,0 0 0,0 0 221,0 0-1206,7 3-704,-5-2-593,0 1 1,0-1-1,1 1 0,-1 0 1,-1-1-1,1 1 0,0 0 1,0 0-1,-1 0 0,1 1 1,-1-1-1,1 0 0,-1 1 1,0-1-1,0 0 0,0 1 1,0-1-1,-1 1 0,1 0 1,-1-1-1,0 1 1,1 0-1,-1 0-18,1 16 15,-1 0 0,-1-1 0,-1 9-15,-1 15 43,2 205 63,-2 76-335,3-318 236,-7 46-1444,7-49 1347,0 0 0,-1 0 0,0 0 0,1 0 0,-1 0 0,0 0 0,0 0 0,0 0 0,0-1 0,0 1 0,0 0 0,0-1 0,-1 1 0,1-1 0,0 1 0,-1-1 0,1 0 0,-1 1 0,0-1 0,0 0 0,1 0 0,-2 0 90,2-1 25,-1 0 0,1 0-1,-1 0 1,1 0-1,-1 0 1,1-1 0,0 1-1,-1 0 1,1-1-1,-1 1 1,1-1 0,0 0-1,0 1 1,-1-1-1,1 0 1,0 0 0,0 0-1,0 0 1,0 0 0,0 0-1,0 0 1,0 0-1,0 0 1,0-1 0,0 1-1,1 0 1,-1-1-1,1 1 1,-1-1-25,-18-45 765,18 45-731,-5-20 216,1 0 1,1 0-1,1 0 1,1 0-1,1-1 0,1 1 1,1-4-251,0 17 33,0 0 1,1 0 0,0 1-1,0-1 1,1 0 0,0 1-1,1 0 1,0 0 0,0 0-1,1 0 1,0 1 0,0 0-1,1 0 1,5-6-34,-6 7-117,1 1-1,-1 0 1,1 0 0,1 0-1,-1 0 1,0 1 0,1 0-1,0 1 1,0-1 0,0 1-1,1 1 1,-1-1 0,0 1-1,1 1 1,0-1 0,-1 1-1,4 1 118,10 0-3868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0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357 653 3346,'0'0'1216,"0"0"-488,0 0 230,0 0 1115,0 0 192,-4 1-1059,-4-1-1005,-1-1 1,0 1-1,1-2 1,-1 1-1,1-1 0,0 0 1,-4-2-202,-23-5 532,8 4-72,0 1 1,1 1-1,-1 2 0,-27 1-460,51 1 10,-1-1-1,0 1 1,1 0-1,-1 0 1,0 0-1,1 0 1,0 1-1,-1 0 1,1-1 0,0 1-1,0 0 1,0 0-1,0 1 1,0-1-1,0 1 1,1 0-1,-1-1 1,1 1-1,0 0 1,-1 0 0,1 0-1,1 1 1,-1-1-1,0 1 1,1-1-1,-1 3-9,0 2 0,-1 0 1,2 0-1,-1 0 0,1 0 0,0 0 1,1 0-1,0 1 0,0-1 0,1 0 0,0 0 1,0 0-1,1 1 0,-1-6-3,0 0-1,1 1 1,-1-1 0,1 0 0,0 0-1,0 0 1,0 0 0,0 0-1,0 0 1,1-1 0,-1 1 0,1-1-1,0 0 1,-1 1 0,1-1-1,0 0 1,0-1 0,1 1 0,-1-1-1,0 1 1,1-1 0,-1 0 0,0 0-1,2 0 4,10 2-28,0 0 0,0-1 0,0-1 0,0-1 0,2 0 28,-6 0-144,0-1 0,0 0 1,0-1-1,0 0 0,0 0 0,-1-1 0,1-1 0,-1 0 0,1 0 1,-2-1-1,1 0 0,4-4 144,1-1-450,-1-2 0,0 1 0,-1-2-1,0 0 1,-1 0 0,-1-1 0,4-7 450,6-9-335,-2-2-1,-2 0 0,-1-1 1,-1-1-1,-2 0 0,-2-1 1,0 0-1,3-33 336,-1-12 451,-4-1 1,-3 0-1,-4-38-451,-2 119 46,0 0 0,0-1 1,0 1-1,0-1 0,0 1 1,0 0-1,0-1 0,0 1 0,0-1 1,0 1-1,0 0 0,0-1 0,0 1 1,0 0-1,0-1 0,0 1 0,-1 0 1,1-1-1,0 1 0,0 0 0,0-1 1,-1 1-1,1 0 0,0 0 1,0-1-1,-1 1 0,1 0 0,0 0 1,-1-1-1,1 1 0,0 0 0,-1 0 1,1 0-1,0 0 0,-1-1 0,1 1 1,0 0-1,-1 0 0,1 0 0,-1 0 1,1 0-1,0 0 0,-1 0 0,1 0 1,-1 0-1,1 0 0,0 0 1,-1 0-1,1 1 0,0-1 0,-1 0 1,1 0-1,0 0 0,-1 0 0,1 1 1,0-1-1,-1 0 0,1 0 0,0 0 1,0 1-1,-1-1 0,1 0-46,-2 2 58,0-1 0,0 1 1,-1 0-1,2 0 0,-1-1 0,0 1 0,0 0 0,1 1 0,-1-1 1,0 1-59,-9 22 82,1 0 0,1 1 1,2 0-1,-2 12-82,-18 112 1,24-134 10,-6 50 0,2 0 1,4 1-1,2 0 0,4 13-11,-2-72-5,0 1-1,0-1 0,0 1 1,1-1-1,0 0 0,1 0 1,0 0-1,0 0 0,0 0 1,1 0-1,1-1 0,-1 0 1,1 0-1,0 0 0,1 0 1,-1-1-1,1 0 0,1 0 1,-1-1-1,1 1 0,0-1 1,0-1-1,1 1 0,-1-2 1,1 1-1,0-1 0,0 0 1,0 0-1,0-1 0,1 0 1,-1 0-1,3-1 6,-4 0-102,0 0 1,1 0-1,-1-1 1,0 0-1,0-1 1,0 1-1,1-1 1,-1-1-1,0 1 1,0-1-1,0-1 1,-1 1-1,1-1 1,-1 0-1,1-1 1,-1 1-1,0-1 1,0 0-1,0-1 1,-1 0 101,44-47-1051,-46 48 1118,0 0 1,0 0-1,0 0 1,-1 0-1,0-1 1,1 1-1,-2-1 1,1 1-1,0-1 1,-1 0-1,0 0 1,0 1-1,0-3-67,-8 12 1094,5 1-1074,1 1 0,0-1 1,0 1-1,1 0 0,0-1 0,0 1 0,0 0 0,1-1 1,1 6-21,-2-12-8,1 1 1,0 0-1,-1 0 1,1-1 0,0 1-1,0 0 1,0-1 0,0 1-1,-1-1 1,1 1-1,0-1 1,0 1 0,0-1-1,0 0 1,0 1 0,0-1-1,0 0 1,0 0-1,0 0 1,0 0 0,0 0-1,1 0 1,-1 0 0,0 0-1,0 0 8,28-3-194,-25 2 176,-1 0 0,-1-1 1,1 1-1,0 0 1,0-1-1,0 0 0,-1 0 1,1 1-1,-1-2 1,1 1-1,-1 0 0,0 0 1,0-1-1,0 1 1,0-1-1,0 1 0,-1-1 1,1 0-1,-1 0 1,0 0-1,0 0 0,0 0 1,0 0-1,0 0 1,-1 0-1,1-1 18,1-11 51,0 0 0,-1 0 0,0 0 0,-2-13-51,1 24 24,0 1-1,-1 0 1,1-1-1,-1 1 1,0 0-1,0-1 1,0 1-1,-1 0 1,1 0-1,-1 0 1,1 0-1,-1 0 1,0 0-1,0 1 0,-1-1 1,1 1-1,0-1 1,-1 1-24,-6-5 270,0 0 0,-1 1 0,1 0 0,-10-3-270,-14-10 946,33 16-842,7 2-112,14 1-5,-1 2 36,0 1 0,1 1-1,-1 0 1,0 2 0,-1 0-1,1 2 1,6 3-23,-15-6 0,-1 1-1,1-1 1,-1 2 0,-1-1-1,1 1 1,-1 1 0,0 0-1,-1 0 1,0 1 0,0-1-1,-1 2 1,0-1 0,4 8 0,-7-5 27,1 1 0,-2 0 0,0 0 0,0 0 0,-1 0 0,-1 0 0,0 0 0,-1 1 0,0-1 0,-2 2-27,2 13 34,0-27-50,1-2-22,0 1 0,0-1 0,0 1 1,0-1-1,0 1 0,0-1 0,-1 0 0,1 0 0,0 1 1,0-1-1,-1 0 0,1 0 0,0 0 0,-1 0 0,1 1 1,-1-1-1,1 0 0,-1 0 0,0 0 0,1 0 0,-1 0 1,0 0-1,1-1 38,9-35 307,-6 18-230,6-10 81,-6 14 96,2-1-1,0 1 0,3-5-253,-9 20 0,0 0 0,0-1 0,0 1 0,0 0 0,1 0 0,-1 0-1,0-1 1,0 1 0,0 0 0,0 0 0,0 0 0,0 0 0,0-1 0,0 1 0,1 0-1,-1 0 1,0 0 0,0 0 0,0 0 0,0 0 0,1-1 0,-1 1 0,0 0 0,0 0-1,0 0 1,0 0 0,1 0 0,-1 0 0,0 0 0,0 0 0,0 0 0,1 0 0,-1 0-1,0 0 1,0 0 0,0 0 0,1 0 0,-1 0 0,0 0 0,0 0 0,0 0 0,0 0-1,1 0 1,-1 0 0,0 1 0,0-1 0,0 0 0,0 0 0,1 0 0,-1 0 0,0 0 0,0 0-1,0 1 1,0-1 0,0 0 0,1 0 0,-1 0 0,0 0 0,0 1 0,0-1 0,0 0-1,0 0 1,0 0 0,0 0 0,0 1 0,0-1 0,0 0 0,0 0 0,4 13 31,-2-6 55,0 4-93,0 1 0,1-1-1,1 1 1,0-1 0,4 7 7,-7-15-112,1 0 0,0 0 0,0-1 0,-1 1 1,2-1-1,-1 1 0,0-1 0,0 0 0,1 0 0,-1 0 0,1 0 0,0 0 0,0-1 0,-1 1 1,1-1-1,0 0 0,0 1 0,1-1 0,-1-1 0,0 1 0,0 0 0,0-1 0,2 0 112,79 3-2622,-1-6 3318,-77 3-570,0 0 0,-1-1 1,1 0-1,-1 0 0,1-1 0,-1 0 0,0 0 0,0 0 1,0 0-1,0-1 0,0 0 0,0 0 0,-1 0 0,3-2-126,-7 5 44,0 0-1,1 0 0,-1-1 0,0 1 0,0 0 1,1 0-1,-1 0 0,0 0 0,0-1 1,0 1-1,1 0 0,-1 0 0,0 0 0,0-1 1,0 1-1,0 0 0,0 0 0,0-1 1,1 1-1,-1 0 0,0 0 0,0-1 1,0 1-1,0 0 0,0 0 0,0-1 0,0 1 1,0 0-1,0-1 0,0 1 0,0 0 1,0 0-1,0-1 0,0 1 0,0 0 0,-1 0 1,1-1-1,0 1 0,0 0 0,0 0 1,0-1-1,0 1 0,-1 0 0,1 0 1,0 0-1,0-1 0,0 1 0,-1 0 0,1 0 1,0 0-1,0 0 0,0-1 0,-1 1 1,1 0-1,0 0 0,0 0 0,-1 0 1,1 0-1,0 0 0,-1 0 0,1 0 0,0 0 1,0 0-1,-1 0-43,0-1 24,0 1 1,0 0-1,0 0 1,0 0-1,0 0 1,0 0-1,0 0 1,-1 0-1,1 0 1,0 0-1,0 1 1,0-1-1,0 0 1,0 1-1,0-1 1,0 1-1,0-1-24,-1 3-1,0 0-1,0 0 1,1 1-1,-1-1 1,1 0-1,-1 1 1,1-1-1,0 1 1,1-1-1,-1 1 1,1-1 0,-1 1-1,1 0 1,0-1-1,0 1 1,1 0-1,-1 0 2,0 2-116,0-5 94,1-1 0,-1 1 1,0-1-1,1 1 0,-1-1 1,1 1-1,-1-1 0,1 1 1,-1-1-1,1 0 1,-1 1-1,1-1 0,-1 0 1,1 1-1,0-1 0,-1 0 1,1 0-1,-1 0 0,1 1 1,0-1-1,-1 0 0,1 0 1,-1 0-1,1 0 0,0 0 1,-1 0-1,2 0 22,23 0-365,-20 0 237,178 0-1251,-133 9-326,-44-9 1402,-1 0 1,0 0-1,1-1 1,-1 0-1,0 0 1,1 0-1,-1 0 1,0-1-1,0 0 1,4-2 302,-7 3-16,0-1 0,0 1 0,0-1 0,0 0 0,0 1 0,-1-1 0,1 0 0,0 0 0,-1 0-1,0 0 1,1 0 0,-1-1 0,0 1 0,0 0 0,0-1 0,-1 1 0,1 0 0,0-1 0,-1 1 0,0-1 0,1 1 0,-1-1 0,0 1 0,0-2 16,-1 3 152,0 0 0,1 0-1,-1 0 1,1 0-1,-1 0 1,0 0 0,0 0-1,0 0 1,1 0 0,-1 0-1,0 1 1,0-1 0,0 0-1,0 1 1,-1-1 0,1 0-1,0 1 1,0 0 0,0-1-1,0 1 1,0 0 0,-1-1-1,1 1 1,0 0 0,0 0-1,0 0 1,-1 0 0,1 0-1,0 0 1,-1 1-152,-3-2 101,-1 1 1,1 0 0,0 1-1,0-1 1,0 1 0,0 0-1,-4 2-101,7-2 16,-1 0 0,1 1 0,0-1 0,0 1 0,0 0-1,0 0 1,0 0 0,0 0 0,1 0 0,-1 0 0,0 0-1,1 1 1,0-1 0,0 0 0,-1 1 0,1-1 0,1 1-1,-1-1 1,0 2-16,-1 5-282,0-1-1,1 1 0,0 0 0,0-1 1,1 4 282,0-12-84,0 1-1,0-1 1,1 0 0,-1 1 0,0-1-1,0 0 1,0 1 0,0-1 0,1 1-1,-1-1 1,0 0 0,0 1 0,1-1-1,-1 0 1,0 1 0,0-1 0,1 0 0,-1 0-1,0 1 1,1-1 0,-1 0 0,0 0-1,1 0 1,-1 0 0,1 1 0,-1-1-1,0 0 1,1 0 0,-1 0 0,1 0 0,-1 0-1,0 0 1,1 0 84,17 0-968,-13 0 268,1 0 138,1 0 0,-1 0 0,0 0 0,0-1-1,0 0 1,0 0 0,0-1 0,0 0 0,0 0-1,-1 0 1,4-2 562,34-28-1131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0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1777,'0'0'2710,"0"0"-487,0 0-967,0 0-634,0 0 120,0 0-358,0 18-307,2 58-72,-2-73-7,0 0 0,0 0 0,0 0 0,0 0-1,0 0 1,1 0 0,0 0 0,-1 0 0,1 0-1,0-1 1,0 1 0,1 0 0,-1-1 0,1 1-1,-1-1 1,1 1 0,0-1 0,0 1 0,0-1-1,0 0 1,1 1 2,1-1-12,1 0 0,-1 0 0,1 0 0,0 0 0,0-1 0,0 0 0,-1 0 0,1 0 0,4 0 12,0 0-19,19 2-165,0-2 0,0-1-1,10-2 185,-18 1-12,0 0 1,1 1-1,-1 1 0,0 1 1,0 1-1,0 0 0,6 3 12,-24-5 31,1 0 0,-1 0-1,1 0 1,-1 0 0,1 0 0,-1 0-1,0 1 1,0-1 0,1 1 0,-1 0 0,0-1-1,-1 1 1,1 0 0,0 0 0,0 0-1,-1 1 1,1-1 0,-1 0 0,0 0-1,0 1 1,0-1 0,0 1 0,0-1-1,0 1 1,-1 0 0,1-1 0,-1 1 0,1 0-1,-1-1 1,0 1 0,0 0 0,-1 2-31,1-4 6,0 0 0,-1 0 0,1 0 0,0 0 0,-1 0 0,1-1 0,-1 1 0,1 0 0,-1 0 0,1 0 0,-1 0 0,1-1 0,-1 1 0,0 0 0,1-1 0,-1 1 0,0 0 0,0-1 0,0 1 0,0-1 0,1 1 0,-1-1 0,0 0 0,0 1 0,0-1 0,0 0 0,0 0 0,0 1 0,0-1 0,0 0 0,0 0 0,0 0 0,-1 0-6,-36-2-2266,35 1 1927,0 0-1,0-1 1,0 1-1,0-1 1,0 1-1,0-1 1,0 0 0,0 0-1,0 0 1,1 0-1,-1-1 1,1 1 0,0-1-1,0 0 1,0 1-1,0-1 1,0 0-1,0-2 340,-9-21-1395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1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1 147 1409,'0'0'8099,"0"0"-5890,0 0-880,148-113-737,-103 95-448,-13 2-144,-32 16-5218,0 0-2674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4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11381,'0'0'1537,"0"0"-689,0 0-768,0 0-64,0 0 160,60 155 49,15-76-145,10 0-64,11-4 32,-1-12-48,-2-7-16,-8-11-80,-20-4-2065,-60-39-2898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50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384 0 240,'0'0'8516,"-31"5"-6198,-35 6-1693,-2 4-625,57-12 133,1 0 0,-1 1 0,1 0 0,0 0 0,0 1 0,1 1 0,-1 0 0,1 0 0,1 0 0,-1 2 0,-5 5-133,3-3 172,-1 0-30,1 0-1,1 1 1,0 0-1,-7 11-141,13-17 13,1 1-1,0-1 0,0 1 1,1-1-1,-1 1 1,1 0-1,0 0 0,1 0 1,0 0-1,0 0 1,0 0-1,0 6-12,1-11-2,0 0 0,1 1 0,-1-1-1,0 0 1,1 1 0,-1-1 0,1 0 0,-1 0 0,1 1-1,0-1 1,-1 0 0,1 0 0,0 0 0,0 0 0,0 0-1,0 0 1,0 0 0,0 0 0,0 0 0,0-1 0,0 1-1,0 0 1,0-1 0,0 1 0,1-1 0,-1 1-1,0-1 1,1 1 0,-1-1 0,0 0 0,1 0 0,-1 1-1,1-1 3,7 1-18,1 0-1,0-1 0,0 0 1,4-1 18,-5 1-19,4-1-142,0-1 1,0 0-1,0-1 1,-1 0-1,1-1 0,-1-1 1,0 0-1,0 0 1,9-6 160,17-12-1682,-1-2 1,8-9 1681,5-3-1555,-21 15 791,-16 12 441,-1 0-1,2 1 0,-1 1 1,1 0-1,0 1 1,14-5 323,-28 12 33,0 0 1,1 0 0,-1 0 0,1 0 0,-1-1 0,1 1 0,-1 0-1,0 0 1,1 0 0,-1 0 0,1 0 0,-1 0 0,1 0 0,-1 0 0,0 0-1,1 0 1,-1 0 0,1 1 0,-1-1 0,1 0 0,-1 0 0,0 0-1,1 0 1,-1 1 0,0-1 0,1 0 0,-1 1 0,0-1 0,1 0 0,-1 0-1,0 1 1,1-1 0,-1 0 0,0 1 0,0-1 0,0 1 0,1-1-1,-1 0 1,0 1 0,0-1 0,0 1 0,0-1 0,0 1 0,0-1-1,1 0 1,-1 1 0,0-1 0,0 1 0,0-1 0,-1 1 0,1-1 0,0 0-1,0 1 1,0-1 0,0 1 0,0-1 0,0 0 0,-1 1 0,1-1-1,0 1-33,0 1 319,-2 16 266,0 0 0,-2 0 0,0-1 0,0 1 0,-7 15-585,1-4 1135,-5 30-1135,14-51 63,-1 1-1,2 0 1,-1 0 0,1 0 0,0 0-1,1 0 1,0 0 0,2 7-63,-3-15-1,1 0 1,-1 0-1,0 0 0,1 0 0,-1 0 1,1 0-1,-1 0 0,1 0 0,-1 0 1,1 0-1,0-1 0,-1 1 1,1 0-1,0 0 0,0-1 0,-1 1 1,1 0-1,0-1 0,0 1 0,0-1 1,0 1-1,0-1 0,0 0 0,0 1 1,26 1-336,-20-2 92,-1 0-199,-1-1 0,0 1 0,0-1 0,0 0 0,0 0-1,0 0 1,0-1 0,0 1 0,0-1 0,0 0-1,-1-1 1,1 1 0,-1-1 0,0 0 0,1 0-1,-1-1 1,1-1 443,18-24-2876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4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176 470 224,'0'0'9621,"-130"-40"-7124,97 15-881,21 2-335,12-8-465,0-12-608,40-9-15,27-11-177,21-3-32,15 8-97,5 12-1631,-13 24-1906,-70 22-1408</inkml:trace>
  <inkml:trace contextRef="#ctx0" brushRef="#br0" timeOffset="1">592 391 7059,'0'0'1729,"0"0"-627,0 0-203,14-2-419,-5-1-454,0 1 0,-1-1 0,1-1 0,0 0 0,-1 0 0,0 0 0,0-1-1,0 0 1,-1-1 0,1 0 0,-1 0 0,-1 0 0,1-1 0,0-1-26,12-15 27,-11 12-73,1 0 0,1 1-1,0 0 1,0 0 0,1 1-1,11-7 47,-21 15-49,-1 1 42,0 0 1,0 0-1,0-1 0,1 1 0,-1 0 0,0 0 1,0 0-1,0 0 0,0-1 0,0 1 0,1 0 1,-1 0-1,0 0 0,0 0 0,0 0 0,1 0 1,-1 0-1,0 0 0,0 0 0,0 0 0,1 0 1,-1 0-1,0 0 0,0 0 0,0 0 0,1 0 1,-1 0-1,0 0 0,0 0 0,0 0 0,1 0 1,-1 0-1,0 0 0,0 0 0,0 0 0,1 0 1,-1 0-1,0 0 0,0 0 0,0 1 0,0-1 1,0 0-1,1 0 0,-1 0 0,0 0 0,0 0 1,0 1-1,0-1 0,0 0 0,0 0 0,1 0 1,-1 1-1,0-1 0,0 0 0,0 0 1,0 0-1,0 1 0,0-1 0,0 0 0,0 0 1,0 0-1,0 1 0,0-1 0,0 0 0,0 0 7,0 39 70,-2 0 0,-2 0 0,-1 0 0,-5 16-70,3-30-1495,0 0 0,-8 15 1495,0-5-6323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4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14983,'0'0'608,"0"0"-576,0 0 64,0 0-96,73 133 80,-3-84-32,3 3 0,-5-11 0,-6-5-48,-9-7-16,-8-6-832,-20-3-2914,-25-20-2193,0 2 1057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5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1 346 9284,'0'0'2754,"0"0"-1202,0 0-767,0 0-529,32-167-48,56 110-160,17 6-16,16 10-32,-1 12-624,-80 29-2130,-15 0-2944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5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4850,'0'0'5179,"0"0"-3661,0 0-1286,0 0 13,29 5 17,97 19-105,-117-22-149,1 0 0,-1 1 0,0 0 0,0 0 0,0 1 0,-1 0 0,1 1 0,-1 0 0,0 0 0,0 1 0,-1 0 0,1 0 0,-1 1 0,-1 0 0,1 0 0,-1 0 0,3 6-8,-5-6 11,0-1-1,-1 1 1,1 0-1,-1 0 1,-1 0-1,0 1 1,0-1-1,0 0 1,-1 1-1,1 4-10,-1 8 25,0 0-1,-2 0 1,-1 8-25,1-19 9,-1-1 1,0 1-1,0-1 0,-1 1 1,0-1-1,-1 0 1,0 0-1,0 0 0,-1-1 1,0 1-1,0-1 0,-3 2-9,4-4 1,0 0 0,-1 0 0,0 0 0,0 0-1,0-1 1,-1 0 0,0 0 0,1 0 0,-1-1-1,-1 0 1,1 0 0,0 0 0,-1-1 0,1 0-1,-1 0 1,-1-1-1,7 0-15,-1-1 1,1 0-1,0 0 0,-1 0 0,1 0 0,-1 0 0,1 0 1,0-1-1,-1 1 0,1 0 0,0-1 0,-1 1 0,1-1 1,0 0-1,0 1 0,-1-1 0,1 0 0,0 0 0,0 1 0,0-1 1,0 0-1,0 0 0,0 0 0,0 0 0,0-1 0,1 1 1,-1 0-1,0 0 0,1 0 0,-1-1 0,0 1 0,1 0 1,0-1-1,-1 1 0,1 0 0,0-2 15,-2-7-40,1 1 1,1-1-1,0 0 0,0 1 1,1-5 39,0-9 4,0 7 20,1 0 1,1 1-1,0-1 1,1 1-1,0-1 1,1 1-1,1 1 1,1-1-1,0 1 0,1 0 1,0 1-1,1 0 1,0 0-1,1 0 1,1 2-1,0-1 1,2 0-25,0-1 7,1 1 1,0 0-1,1 1 0,0 1 1,1 1-1,0 0 1,0 1-1,1 0 1,0 2-1,0 0 1,0 0-1,1 2 1,0 0-1,9 0-7,-11 4-1566,-12 4-3172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6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13158,'0'0'1003,"0"0"-925,8 24 210,-3-12-233,16 42 127,1-1 0,9 10-182,4 0-50,-4 1 0,-3 2 0,15 49 50,-39-98-749,-1 0 1,-1 1-1,0-1 0,-1 1 0,-2 12 749,1-22-375,0-7 257,0 0 0,0 1 0,0-1 0,0 0 0,0 1 0,0-1 0,-1 0 0,1 1 0,0-1 0,-1 0 0,1 0 0,-1 1 0,0-1 0,1 0 0,-1 0 0,0 0 0,0 0 0,0 0 0,1 0 0,-1 0 0,0 0 0,0 0 0,-2 1 118,1-2-48,0 1 0,0 0-1,0 0 1,0-1 0,0 1 0,0-1-1,-1 1 1,1-1 0,0 0-1,0 0 1,-1 0 0,1 0-1,-2-1 49,-1 0 86,0 0 0,0 0 0,0 0 0,0-1 0,0 0 0,0 0 0,1 0 0,-1-1 0,0 1 0,1-1 0,0 0-1,-3-2-85,2-2 194,0 0-1,0 0 0,1-1 0,0 1 0,0-1 0,0 0 0,1 0 0,1 0 0,-1 0 0,1 0 0,1-1 0,-1 1 0,1-6-193,0 3 157,0 0-1,1 0 0,1 0 1,0 0-1,0 1 1,1-1-1,0 0 1,1 1-1,0-1 0,5-8-156,-2 7 38,2 0 0,-1 0-1,2 1 1,-1 0-1,2 0 1,-1 1-1,1 0 1,3-1-38,13-10 26,0 1 0,1 2 0,3-1-26,12-4-354,1 2 0,0 1-1,2 2 1,0 3 0,33-8 354,-38 19-5059,-20 4-930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7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1 312 9140,'0'0'2249,"0"0"-1598,0 0-496,17-24-6,60-81-95,-26 43-3,-45 56-47,0 0 0,1 1 1,0 0-1,0 0 0,5-3-4,-11 8-1,-1 0 0,0 0 0,0-1 0,0 1 0,0 0 0,1 0 0,-1 0 0,0 0 0,0-1-1,0 1 1,1 0 0,-1 0 0,0 0 0,0 0 0,1 0 0,-1 0 0,0 0 0,0 0 0,1 0 0,-1 0 0,0 0 0,0 0 0,1 0 0,-1 0 0,0 0 0,0 0 0,0 0 0,1 0 0,-1 0 0,0 0 0,0 0 0,1 1 0,-1-1 0,0 0 0,0 0 0,0 0 0,1 0 0,-1 0 0,0 1 0,0-1 0,0 0 0,0 0 0,1 0 0,-1 1 0,0-1 0,0 0 0,0 0 0,0 0 0,0 1 0,0-1 1,0 15 122,0-8-28,-6 117 933,1-65-861,4 46-166,1-104-41,0 1-1,0-1 1,1 0 0,-1 1 0,0-1 0,1 1 0,-1-1 0,1 0 0,-1 1-1,1-1 1,0 0 0,-1 0 0,1 0 0,0 1 0,0-1 0,0 0 0,0 0-1,0 0 1,0 0 0,0 0 0,0-1 0,0 1 0,1 0 0,-1 0 0,0-1-1,1 1 1,-1-1 0,0 1 0,1-1 0,-1 0 0,0 1 0,1-1 0,-1 0-1,1 0 1,-1 0 0,1 0 0,-1 0 0,0 0 0,1-1 41,3 1-417,0-1 0,0 1 1,-1-1-1,1-1 1,0 1-1,-1-1 0,1 1 1,-1-1-1,1-1 0,-1 1 1,4-3 416,8-9-1154,-2 0 0,1-1 0,-2 0 1,0-1-1,4-7 1154,-1 1 812,0 1 0,2 1 1,10-9-813,-27 29 3436,15-1 511,8 6-2506,10 0-1112,-29-6-291,0 1-1,-1 0 1,1-1-1,0 0 1,-1 0-1,1-1 1,0 1-1,-1-1 1,0 0-1,1 0 1,-1 0-1,0-1 1,0 1-1,0-1 1,-1 0-1,1 0 1,-1-1-1,1 1 1,-1-1-1,0 0 1,0 1-1,-1-1 1,2-4-38,1 0 140,-1-1 0,0 1 0,-1-1 0,0 0 0,-1 0 0,0-1 1,0 1-1,0 0 0,-2-1 0,1 1 0,-1-8-140,0 15 58,0 0 1,-1 0 0,1 0-1,0 1 1,-1-1-1,1 0 1,-1 0-1,0 1 1,0-1 0,1 0-1,-1 1 1,0-1-1,0 0 1,0 1-1,-1 0 1,1-1 0,0 1-1,-1 0 1,0-1-59,-1-1 72,-1 1 0,1 0 1,-1 1-1,1-1 1,-1 0-1,0 1 0,0 0 1,0 0-1,-1 0-72,-12-1 129,-1 0 0,1 1-1,0 1 1,-5 1-129,15-1 31,-1 1-135,-1 0 0,1 0 1,0 0-1,0 1 0,0 1 0,0-1 0,1 1 0,-1 0 0,1 1 0,0 0 0,0 0 0,0 1 0,0-1 0,0 1 1,1 1-1,0 0 0,1-1 0,-1 2 0,1-1 0,0 1 0,-2 3 104,5-7-565,0 0 1,1 0-1,-1 0 0,1 0 0,0 1 1,0-1-1,0 0 0,0 1 1,0-1 564,-2 28-9439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8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8148,'0'0'560,"0"0"1233,0 0-1409,0 0-240,0 0-128,196 16 432,-58-16-16,12 0-239,-2-2-129,-13-3-32,-19 3 64,-21 0-96,-15 2 0,-22-3-3298,-58 1-2064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09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7059,'0'0'1980,"0"0"-315,0 0-361,0 0-704,0-7-538,0 7-61,0-1 1,0 1 0,0-1-1,0 0 1,0 1 0,0-1-1,0 0 1,0 1 0,0-1-1,0 1 1,0-1 0,0 0-1,0 1 1,1-1 0,-1 1-1,0-1 1,0 1 0,1-1-1,-1 0 1,0 1 0,1-1-1,-1 1 1,0-1 0,1 1-1,-1 0 1,1-1-1,-1 1 1,1-1 0,-1 1-1,1 0 1,-1-1 0,1 1-1,-1 0 1,1 0 0,0 0-1,-1-1 1,1 1 0,-1 0-1,1 0 1,0 0 0,-1 0-1,1 0 1,0 0 0,-1 0-1,1 0 1,0 0-2,3 1 15,0 1 0,1 0 0,-1 0-1,0 0 1,0 0 0,-1 0 0,1 1 0,3 2-15,11 10 26,0 0 1,-1 2 0,10 13-27,-20-22 0,-1 1-1,0 0 1,-1 0 0,1 0 0,-2 1 0,0 0 0,0 0 0,0 0 0,-1 0 0,0 7 0,1 6 101,-2 1 0,0 0 0,-2 0-1,-1 4-100,1-19 39,-1-1 0,-1 1-1,1-1 1,-2 1-1,1-1 1,-1 0-1,0 0 1,-1 0-1,0 0 1,0 0-1,0-1 1,-3 3-39,-11 13 151,-1 0-1,-22 20-150,14-15 2,25-26-130,0 1 0,-1-1 0,1 1 1,0-1-1,1 1 0,-1-1 0,0 1 0,1 0 0,-1 0 0,1 0 0,0 0 1,0 0-1,0 0 0,1 0 0,-1 2 128,1-3-4912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11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52 8756,'-21'-7'1654,"5"2"-1319,-29-8 927,-1 1 1,-30-3-1263,89 15 453,27 1-354,-38 0-97,0-1-1,1 1 1,-1-1 0,0 1 0,0-1-1,0 1 1,0 0 0,1 0-1,-1 0 1,0 1 0,0-1-1,-1 0 1,1 1 0,0-1-1,0 1 1,0 1-2,27 27-5798,-26-27 5282,1 1 0,0-1 0,-1 1 0,0-1 0,0 1-1,0 0 1,0 0 0,-1 0 0,0 0 0,0 1 0,0-1 0,0 1 0,1 4 516,-2-2-1342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11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105 222 5362,'0'0'1593,"0"0"-238,0 0-322,0 0 37,0 0-19,-18-17-331,18 17-720,-28-26 470,-18-24-470,45 49 6,-1 0 1,1 0 0,0 0-1,0-1 1,1 1-1,-1 0 1,0-1 0,0 1-1,1 0 1,-1-1-1,1 1 1,-1-1 0,1 1-1,-1-1 1,1 1-1,0-1 1,0 1 0,0-1-1,0 1 1,0-1-1,0 1 1,0-1 0,0 1-1,1-1 1,-1 1-1,0-1 1,1 1 0,0-1-1,-1 1 1,1 0-1,0-2-6,2 0 3,0 1-1,0-1 0,0 1 0,0-1 1,0 1-1,0 0 0,1 0 0,-1 0 0,2 0-2,4-2 11,9-6-6,0 2 0,1 0 1,0 2-1,0 0 0,1 1 1,-1 0-1,1 2 0,0 0 1,1 2-1,-1 0 0,0 1 1,0 1-1,19 4-5,-34-5 3,-1 1 0,1 0 0,0 1 0,-1-1 0,1 1 0,-1 0 0,0 0 0,1 0 0,-1 1 0,0 0 0,0-1-1,-1 1 1,1 1 0,-1-1 0,1 0 0,-1 1 0,0 0 0,0 0 0,-1 0 0,1 0 0,-1 0 0,0 0 0,0 1 0,0-1 0,0 1 0,-1-1 0,0 1-3,4 16 34,-2 0 1,0 0 0,-1 0-1,-1 1 1,-2 11-35,1-22 16,-1 13 3,-1 1-1,-1 0 0,-1-1 1,-2 1-1,0-1 0,-6 13-18,-17 37 120,-16 27-120,33-75 5,-29 56 15,23-50 20,2 1 1,2 0-1,1 1 1,-6 25-41,17-48 28,0 0 1,0 1 0,2-1 0,-1 0 0,2 4-29,-1-14 2,0 1 1,0 0-1,0 0 1,1 0-1,-1-1 1,1 1-1,0 0 1,-1-1 0,1 1-1,0 0 1,0-1-1,0 1 1,0-1-1,0 1 1,0-1-1,0 0 1,1 1-1,0 0-2,2 0 4,-1 0-1,0 1 0,1-2 0,-1 1 0,1 0 0,0-1 0,0 0 0,-1 0 1,2 0-4,11 2 2,1 0 0,0-2 1,0 0-1,2-1-2,-8 0-3,10 1-180,0-2 1,1 0 0,-1-1 0,0 0 0,0-2-1,0-1 1,-1-1 0,0 0 0,0-2 0,5-2 182,10-9-1321,0 0 0,-1-3 1,13-11 1320,-43 29-417,0 1 1,0 0-1,-1-1 0,1 0 1,-1 0-1,0 0 1,1-2 416,12-23-4224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51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16,'0'0'9367,"0"0"-6798,0 0-2331,0 0-401,3 8 85,-3-7 79,0 0-1,1 1 0,-1-1 0,0 0 0,1 0 0,0 1 0,-1-1 0,1 0 0,0 0 0,-1 0 0,1 0 0,0 0 0,0 0 0,0 0 1,0 0-1,0 0 0,0 0 0,0 0 0,0-1 0,0 1 0,0 0 0,1-1 0,0 1 0,1-1 3,-1 0-1,1 0 1,0 0-1,0-1 1,0 1-1,-1-1 1,1 0-1,0 0 1,-1 0 0,1 0-1,0 0 1,-1-1-1,0 1 1,1-1-3,21-12 15,-14 8-27,0 0 0,0 0 1,0 1-1,1 1 1,0-1-1,0 2 0,0-1 1,0 2-1,1-1 0,9 1 12,-20 2 0,-1 1 0,1-1 0,0 1 0,-1-1 0,1 1 0,0-1 0,-1 1 0,1 0 0,-1-1 0,1 1 0,-1 0 0,0 0 0,1-1 0,-1 1 0,0 0 0,1 0 0,-1-1 0,0 1 0,0 0-1,0 0 1,0 0 0,0 0 0,0 0 0,0-1 0,0 1 0,0 0 0,0 0 0,0 35 118,-1-26-50,2 19 156,-2-1 0,-1 0 0,-1 0 0,-3 8-224,3-26 17,1 0-1,0 0 1,1 1 0,0-1 0,1 1 0,0-1-1,1 9-16,0-18-139,-1 0 0,0 0 0,1 0 0,-1-1 0,1 1 0,0 0 0,-1 0 0,1-1 0,0 1 0,-1 0 1,1-1-1,0 1 0,0-1 0,0 1 0,-1-1 0,1 1 0,0-1 0,0 0 0,0 1 0,0-1 0,0 0 0,0 0 0,0 0 0,0 0 0,0 0 0,-1 0 0,1 0 0,0 0 0,0 0 0,0 0 0,0 0 0,0 0 0,0-1 0,0 1 139,3 0-1056,13 0-3621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11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78 244 6419,'0'0'2006,"0"0"-771,0 0-77,-13 28-179,-12 29-400,0 7-579,22-56 28,0 0 0,1 1-1,0-1 1,1 0-1,-1 0 1,1 1 0,1-1-1,0 1 1,0-1-1,1 1 1,0-1 0,0 0-1,1 1 1,0-1-1,0 0 1,1 0 0,3 5-28,-3-8 11,1 1 1,-1-1 0,1 0 0,1 0-1,-1 0 1,1-1 0,0 1 0,0-1-1,0-1 1,0 1 0,1-1 0,-1 1-1,1-2 1,0 1 0,0-1 0,0 1-1,1-2 1,-1 1 0,0-1 0,2 0-12,1 2 14,1-2 0,-1 0 1,1 0-1,-1 0 1,1-1-1,0-1 0,-1 0 1,1 0-1,-1-1 0,0 0 1,1 0-1,-1-1 1,0 0-1,0-1 0,-1 0 1,1 0-1,-1-1 1,0 0-1,0-1 0,0 0 1,-1 0-1,0 0 0,5-7-14,0-1 52,0-1 0,-1 0-1,0-1 1,-1-1-1,-1 1 1,-1-2-1,0 1 1,-1-1 0,0-5-52,0-2 68,-2 0 0,0-1 0,-2 0 0,-1 0 0,-1 0 0,-1-13-68,-1 31 8,1-1-1,-1 1 1,0 0 0,-1 0-1,0 0 1,0 0-1,-1 0 1,0 1 0,0-1-1,-1 1 1,0 0 0,0 0-1,-1 0 1,0 0 0,0 1-1,-1 0 1,1 0 0,-1 0-1,-1 1 1,1 0 0,-1 0-1,0 1 1,0-1 0,0 2-1,0-1 1,-1 1 0,1 0-1,-1 0 1,0 1 0,0 0-1,-7-1-7,-52-1-877,23 3-2042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1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1 129 11397,'0'0'2161,"0"0"-1681,0 0-480,0 0 0,0 0 96,135 7-32,-27-25-64,5-2 33,0-3-33,-8 0-16,-12-4-2834,-73 16-847,-10-2-1426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12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 3666,'0'0'4396,"0"0"-3275,24 6-473,6 2-184,-1 1 1,14 7-465,-39-14 56,0 0 1,0 1 0,0 0 0,0-1 0,0 2 0,0-1-1,-1 0 1,1 1 0,-1-1 0,0 1 0,0 0 0,0 0 0,-1 0-1,1 0 1,-1 1 0,0-1 0,0 1 0,-1-1 0,1 1-1,-1 0 1,0 2-57,1 0 71,2 7 11,0 1-1,-2 0 1,0 0-1,0 0 1,-1 1 0,-1-1-1,-1 0 1,0 0-1,-1 1 1,-1-1 0,0-1-1,-1 1 1,0 0-1,-1-1 1,-1 0-1,-1 0 1,1 0 0,-2-1-1,-4 6-81,-15 15-63,-2-1 0,-1-1 0,-1-1 0,-2-2 0,-29 20 63,60-47-3388,2-2-2865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13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10597,'0'0'912,"0"0"-544,0 0-368,0 0 0,0 0 16,193 24 145,-95-21-17,5-3-64,-11 0-64,-9 0 0,-13 0-16,-15-7-2530,-17-7-1167,-15 1-145,-18-5 2177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14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7523,'0'0'827,"0"0"-437,0 0-163,22 20 226,73 65 68,-87-77-422,-1-1 1,-1 1 0,1 0-1,-1 0 1,-1 1 0,0 0 0,0 0-1,0 0 1,-1 1 0,-1-1 0,0 1-1,2 7-99,-2 1 259,-1 1 0,-1 0-1,-1 0 1,0 0 0,-2 4-259,2-17 105,-2 3-12,1 0 1,-1 0-1,0-1 0,-1 1 0,0-1 0,0 1 0,-1-1 0,0 0 0,-1-1 0,1 1 0,-1-1 0,-1 0 0,0 0 0,0 0 1,0-1-1,0 0 0,-7 4-93,-16 13 161,0-3 0,-2 0 0,-25 11-161,38-21 21,5 1-537,12-10-105,1 0 0,-1 0 0,1 0 0,-1 0 0,1 0 0,0 0 0,-1 0 0,1 0 0,0 0 0,0 0 0,0 1 0,0-1 0,0 0 0,0 0 0,0 0 0,0 0 0,0 0 0,1 0 0,-1 1 621,2 0-2276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13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33 8676,'0'0'742,"0"0"-572,24-6-186,77-16 48,-93 20-5,0 1 1,0 0-1,0 1 0,0 0 0,0 0 0,0 0 0,0 1 0,0 1 0,2 0-27,-5-1-49,-1 0 1,0 1-1,0 0 0,0 0 0,0 0 0,0 0 0,0 1 0,0-1 0,-1 1 1,1 0-1,-1 0 0,3 3 49,-2 1-138,0-1 0,0 1 1,0 0-1,-1 0 0,0 0 0,0 0 0,-1 0 1,0 1-1,0 0 0,-1-1 0,0 1 1,0 0-1,-1-1 0,0 1 0,-1 4 138,1-5 8,-1 0-1,-1-1 1,1 1 0,-1-1-1,0 1 1,-1-1-1,1 0 1,-1 0-1,-1 0 1,1 0-1,-1-1 1,0 1 0,0-1-1,0 0 1,-2 1-8,-13 13 413,-2 0 0,0-1 0,-3 0-413,13-9 307,1-1-153,7-7-87,0 1 0,1 0-1,-1-1 1,0 1 0,1 1 0,-1-1-1,1 0 1,0 1 0,0-1-1,0 1 1,0-1 0,0 1-1,1 0 1,-1 0 0,1 0 0,0 0-1,0 0 1,0 0 0,0 0-1,0 0 1,1 1 0,-1-1-1,1 0 1,0 3-67,0 0 1,1 0-1,0 0 1,1 0 0,0-1-1,-1 1 1,2 0 0,-1-1-1,1 1 1,0-1-1,0 0 1,0 0 0,1 0-1,3 4 0,-3-4 6,0 1-1,0 0 1,0 0 0,0 0-1,-1 0 1,0 1-1,-1 0 1,1-1-1,-1 1 1,-1 0 0,1 1-6,0 5 144,-1-1 1,0 1 0,-1-1 0,0 1-1,-1-1 1,0 1 0,-1-1 0,-1 0 0,0 0-1,-1 0 1,0 0 0,0 0 0,-1-1-1,-1 1 1,-2 3-145,-23 26 979,-1-1-1,-19 16-978,-28 35 650,56-52-632,15-24-826,7-13-3653,1-2-4049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15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0 311 7780,'0'0'1784,"0"0"-1322,0 0-339,15-25 87,-5 6-177,5-7-15,0 0 0,1 1-1,2 1 1,0 1-1,2 0 1,1 0-18,-2 5 7,1 0 1,16-10-8,-30 24-17,0 0 1,0 0 0,0 1 0,1 0 0,-1 0 0,1 0 0,-1 1 0,1 0 0,0 1 0,0-1-1,0 1 1,5 0 16,-12 1-7,1 0 0,0 0 0,0 0 0,0 1 0,0-1 0,0 0 0,0 0 0,0 1 0,0-1 0,0 0 0,0 1 0,-1-1 0,1 1 0,0-1 0,0 1 0,0 0 0,-1-1 0,1 1 0,0 0 0,-1-1 0,1 1 0,-1 0 0,1 0 0,-1-1 0,1 1 0,-1 0 0,1 0 0,-1 0 0,0 0 0,1 0 0,-1 0 0,0 0 7,2 36 171,-3-26-99,1 22 259,0 41 312,-7 50-643,3-79-336,1 33 336,6-26-4365,-3-52 4238,0 1-12,-1 0 0,1-1 0,0 1-1,0 0 1,0-1 0,0 1 0,0 0-1,1 0 1,-1-1 0,0 1 0,0 0-1,0-1 1,1 1 0,-1-1-1,0 1 1,0 0 0,1-1 0,-1 1-1,1-1 1,-1 1 0,0-1 0,1 1-1,-1-1 1,1 1 0,0-1 0,-1 1-1,1-1 1,-1 0 0,1 1 0,-1-1-1,1 0 1,0 1 0,0-1 139,4 0-1889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15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0 7908,'0'0'1937,"0"0"-1222,0 0-238,-14 25 425,7-12-715,-88 144 1717,90-150-1804,1 0 0,0 0 0,0 1-1,0-1 1,1 1 0,0 0 0,1 0-1,0 0 1,0 0 0,0 0 0,1 1-1,0-1 1,1 5-100,0-12 2,0 1 0,0-1 0,1 1 0,-1-1 0,0 0 0,1 1 0,-1-1 0,1 0 0,-1 0 0,1 1 0,-1-1 0,1 0 0,0 0 0,0 0 0,0 0 0,0 1 0,0-1 0,0-1 0,0 1 0,1 1-2,1 0 4,0 0 0,1 0-1,0 0 1,-1 0 0,1-1-1,0 0 1,3 1-4,9 2 15,-1-2 1,1 0-1,10-1-15,57 0-269,-74-1-234,-1-1-1,1 0 1,-1-1-1,1 0 1,-1 0-1,1 0 0,6-4 504,-13 5-366,-1 0-1,1 0 0,0 0 0,-1 0 1,1 0-1,-1 0 0,1-1 0,-1 1 1,0 0-1,0-1 0,1 1 1,-1-1-1,0 0 367,8-18-5373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16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0 11045,'0'0'1425,"-25"126"-977,7-49-224,0-5 224,3 5 112,5 0-367,5-1-129,-2-1-64,-8-8-1073,-10-3-6450,7-53 3073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24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11509,'0'0'1457,"0"0"-1457,0 0 0,0 0 192,146 29 128,-53-25-48,9-4-144,1 0-32,-5 0-32,-10 0-16,-11 0-16,-7 0-32,-7-2-64,-13-16-3281,-20-2-1713,-30 9 431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00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666 105 4914,'0'0'4325,"0"0"-2524,0 0-779,0 0-17,-24-10 124,-74-32-307,85 37-535,-1 0 1,1 2-1,-1-1 1,0 1 0,-4 1-288,12 1 107,1 1 1,-1-1 0,0-1 0,1 1-1,-1-1 1,1 0 0,-1 0 0,1 0 0,0-1-1,-2-1-107,5 3 72,1 0 0,-1 0-1,0 0 1,1 0-1,-1 0 1,0 0-1,1 0 1,-1 1 0,0-1-1,0 1 1,0-1-1,0 1 1,0 0 0,1 0-1,-1 0 1,0 0-1,0 0 1,-1 0-72,-1 0 10,-5 0 0,1 0-1,0 0 1,0 0 0,-1 1 0,1 0 0,0 1 0,0-1 0,0 2-1,0-1 1,1 1 0,-1 0 0,-2 3-10,-13 9 5,2 1 1,0 1-1,1 1 0,1 1 1,1 0-1,0 2 0,2 0 1,0 1-1,2 1 0,0 0 1,1 0-1,-1 8-5,10-22-2,0 1 0,0 0-1,1-1 1,-2 10 2,5-18-3,-1 1 0,1-1-1,-1 1 1,1-1 0,0 1 0,0-1 0,0 1 0,0-1-1,0 1 1,0 0 0,0-1 0,0 1 0,0-1 0,1 1-1,-1-1 1,1 1 0,-1-1 0,1 1 0,-1-1 0,1 0-1,0 1 1,0-1 0,0 0 0,0 0 0,0 1 0,0-1-1,0 0 1,0 0 0,0 0 0,1 0 0,-1 0-1,0 0 1,1-1 0,-1 1 0,2 0 3,7 1-16,0 0 0,1-1 0,-1 0 0,1-1 0,-1 0 0,1-1 0,-1 0 0,1 0 0,-1-1 0,0-1 0,0 1 0,0-2 0,0 1 0,0-2 0,-1 1 0,0-1 0,0-1 0,0 1 0,0-1 0,0-2 16,30-25-727,18-22 727,1 0-551,-50 49 538,-7 5 79,-1 1 68,0 5 12,-1 21-75,-2 1-1,-3 10-70,2-9 22,0 0-1,2 14-21,2-40 0,0 0-1,1 0 1,-1 0-1,1 0 1,-1 0-1,1 0 1,0 0-1,0 0 1,0-1-1,0 1 1,0 0-1,0 0 0,0-1 1,0 1-1,1-1 1,-1 1-1,1-1 1,-1 0-1,1 1 1,0-1-1,-1 0 1,1 0-1,0 0 1,0 0-1,0 0 0,0-1 1,0 1-1,0-1 1,0 1-1,0-1 1,0 1-1,0-1 1,12 2-112,1 0-1,0-1 0,-1-1 1,7 0 112,-8 0-258,1 0-526,43-2-2185,-53 1 2200,0 0-1,0 1 1,0-1 0,-1-1 0,1 1 0,-1 0-1,1-1 1,-1 0 0,1 0 0,-1 0-1,0 0 1,0 0 0,1-2 769,7-7-3079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5:25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 6163,'0'0'331,"0"0"768,25 12 232,15 8-189,26 18-1142,-60-33 91,1-1 0,-1 1 1,0 1-1,-1-1 0,1 1 0,-1 0 1,0 0-1,-1 1 0,1-1 0,-1 1 0,-1 0 1,1 0-1,-1 0 0,-1 1 0,1-1 1,-1 1-92,2 4 114,3 12 109,-1 0 0,-1 1-1,-1 0 1,-1 0 0,-1 0 0,-2 24-223,-1-36 76,0-1 1,-1 0-1,0 0 1,-1 0-1,0 0 1,-1-1-1,0 1 1,-1-1-1,0 0 1,-1 0-1,0 0 1,-1-1-1,0 0 1,-1-1-1,-4 6-76,-20 18 115,-2-1-1,-1-1 1,-21 13-115,-1 1 45,40-31-43,-13 11-2725,1-5-4085,19-16 3233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6:47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35 496,'-36'0'3143,"-121"0"4845,104 1-6027,42 0-1699,1-1 0,0 0 0,-1-1 0,1 0-1,-5-1-261,15 2 6,0 0 0,-1 0 0,1 0 0,0 0 0,0 0 0,0 0 0,-1 0 0,1 0 0,0-1 0,0 1 0,0 0 0,-1 0 0,1 0 0,0 0 0,0 0 0,0 0 0,-1 0 0,1-1 0,0 1 0,0 0 0,0 0 0,0 0 0,0 0 0,-1-1 0,1 1 0,0 0 0,0 0 0,0 0 0,0 0 0,0-1 0,0 1 0,0 0 0,0 0 0,0-1 0,0 1 0,0 0 0,0 0-6,8-6 107,20 1-15,0 1 0,0 1 0,12 1-92,-21 1 33,494-6 802,-324 9-619,674 38 491,-832-38-802,-5-1-129,0 1 0,0 1 1,0 2-1,-1 0 0,0 1 0,7 4 224,-16 0-2041,-12-1-3527,-4-8-1093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8:57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387 132 1697,'-40'0'2310,"-20"1"99,-166-3 3666,218 2-5967,0-1 0,-1 0-1,1 0 1,0-1 0,-2 0-108,10 2 6,-1 0 1,1 0-1,0 0 1,-1 0-1,1-1 0,-1 1 1,1 0-1,-1 0 0,1 0 1,0-1-1,-1 1 1,1 0-1,0-1 0,-1 1 1,1 0-1,0-1 1,-1 1-1,1 0 0,0-1 1,-1 1-1,1 0 1,0-1-1,0 1 0,0-1 1,-1 1-1,1-1 1,0 1-1,0 0 0,0-1 1,0 1-1,0-1 1,0 1-1,0-1 0,0 1 1,0-1-1,0 1 0,0-1 1,0 1-1,0-1 1,0 1-1,0 0 0,1-1-6,0-1 1,0 1-1,0-1 0,1 1 1,-1-1-1,1 1 0,-1 0 0,1 0 1,-1 0-1,1 0 0,0 0 1,-1 0-1,1 0 0,2 0 0,42-14-17,0 3-1,1 2 1,0 2 0,16 0 17,-52 7 2,222-24 70,386 13 86,-378 21-85,-1 11 1,9 12-74,616 85 196,-484-80-83,104-14-113,-4-22 2,-297-1-3285,-177 0-1338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19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1 224,'-25'2'8970,"-10"0"-7407,-3-1-532,1 3 0,-10 3-1031,36-2 1158,13 2-695,25 11-400,29 5 69,1-2 1,0-3-1,5-1-132,-55-15 16,210 51 235,2-9-1,2-9 1,122-2-251,674 2 531,-386-24-3300,-601-10-2273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49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0 12214,'0'0'992,"0"0"-176,0 0-335,0 0-209,0 0-48,0 0-176,0 0-32,-48 44-16,70-12-160,-11-19-3666,-1-1-2017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0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5571,'0'0'2064,"0"0"-1343,0 0-193,0 121-368,0-107-160,5-14 0,3 0-6947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3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12406,'0'0'224,"0"0"-176,-46 123 16,46-75-96,13-4 48,17 2-16,14 2 32,12 0-32,5 0 0,2 3 0,-45-40-3202,-10 3-2688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4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1 502 12838,'0'0'1152,"0"0"-815,0 0-273,69-139-80,12 61 32,11-9-16,12 0 0,1 4-1457,-70 62-4818,-12 15 400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5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7635,'0'0'2514,"0"0"-2434,51 133-48,7-62 80,9-5 176,6-9 432,1-4 161,-5-7-337,-3 0-288,-7-3-48,-8-8-160,-8-3 32,-2-7-64,-8-4 16,-8-1-32,-25-20-3553,0 0-4835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6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0 0 9444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00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31 416,'0'0'2164,"0"0"4447,0 0-3658,0 0-2385,-2-5-565,2 4-2,-1 1 0,1-1 0,0 0 0,0 1-1,-1-1 1,1 1 0,0-1 0,0 0 0,0 1 0,0-1-1,0 0 1,0 1 0,0-1 0,0 0 0,0 1 0,0-1 0,0 0-1,0 1 1,0-1 0,1 0 0,-1 1 0,0-1 0,0 0 0,1 1-1,-1-1 1,0 1 0,1-1 0,-1 1 0,1-1 0,-1 1-1,1-1 1,-1 1 0,1-1 0,-1 1 0,1 0 0,-1-1 0,1 1-1,0 0 1,-1-1 0,1 1 0,0 0 0,-1 0 0,1 0-1,5-1 17,0 0 1,1 0-1,-1 1 1,0 0 0,4 1-18,10-1 33,-15 0-25,1 0 1,0 0 0,0 1 0,0 0 0,-1 0 0,1 0 0,0 1 0,-1-1 0,1 1 0,2 2-9,-6-3 6,1 1 0,-1 0 0,0 0 0,0 0-1,0 0 1,0 0 0,0 0 0,0 1 0,0-1 0,-1 0 0,1 1 0,-1 0 0,0-1 0,0 1 0,0 0-1,0-1 1,0 1 0,0 0 0,-1 0 0,1 0 0,-1 1-6,1 9 20,0 0 0,0-1-1,-2 1 1,1 0 0,-2 0 0,0 0 0,0-1 0,-1 1-1,-1-1 1,0 0 0,0 0 0,-1 0 0,-1 0-1,-3 4-19,-27 42 195,10-16 1430,-11 26-1625,36-65 57,-1 1-1,1 0 1,0 0-1,0 0 1,0 0 0,0 0-1,1 0 1,0 0 0,0 4-57,0-8 0,0 0 0,0 0 1,0 0 0,0 0 0,0 0-1,0 1 1,0-1 0,0 0 0,0 0-1,0 0 1,0 1 0,0-1 0,0 0 0,0 0-1,0 0 1,0 0 0,0 1 0,0-1-1,1 0 1,-1 0 0,0 0 0,0 0-1,0 0 1,0 1 0,0-1 0,1 0 0,-1 0-1,0 0 1,0 0 0,0 0 0,0 0-1,1 0 1,-1 0 0,0 0 0,0 0-1,0 0 1,0 1 0,1-1 0,-1 0 0,0 0-1,0 0 1,0 0 0,1 0 0,-1-1-1,0 1 1,0 0-1,15 2 10,0-2-1,0 0 1,-1 0-1,1-2 0,0 0 1,0 0-1,-1-1 1,0-1-1,12-5-9,20-9-473,-1-2-1,14-11 474,-55 30-302,16-12-3038,-14 3-4119,-6 9 4864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6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56 156 9444,'137'-73'67,"-84"42"8,-32 10-65,-12 9 14,-8 12-25,-1-1-1,1 1 0,-1 0 1,0 0-1,1-1 0,-1 1 1,0 0-1,0-1 0,1 1 1,-1-1-1,0 1 0,0 0 1,1-1-1,-1 1 0,0-1 1,0 1-1,0 0 0,0-1 1,0 1-1,0-1 0,0 1 1,0-1-1,0 1 1,0-1-1,0 1 0,0 0 1,0-1-1,0 1 0,0-1 1,0 1-1,0-1 0,0 1 1,-1-1 1,-14-3-383,-24 8-220,27 0 724,0 0-1,1 1 1,0 0 0,0 1 0,0 0-1,0 1 1,1 0 0,0 0-1,1 1 1,0 1 0,0-1 0,0 2-1,1-1 1,1 1 0,0 0-1,0 1 1,1-1 0,0 1 0,1 1-1,-3 7-120,2 14 136,1 0 1,1 1-1,2 0 0,1-1 0,2 1 0,1 1-136,0 1 122,-1-18-69,1 0-1,1 0 0,5 13-52,-4-15 42,-1 0 0,0 0 1,-1 1-1,-1 5-42,0-1 46,0-15-17,-1 0-1,1 0 1,-1-1-1,-1 1 0,1 0 1,-1-1-1,0 3-28,0-8-12,1 0 0,-1 0-1,1 0 1,-1 1 0,1-1 0,-1 0-1,1 0 1,-1 0 0,1 0-1,-1 0 1,1 0 0,-1 0-1,1 0 1,-1 0 0,1 0-1,-1-1 1,1 1 0,0 0 0,-1 0-1,1 0 1,-1 0 0,1-1-1,-1 1 1,1 0 0,-1-1-1,1 1 1,0 0 0,-1-1 0,1 1-1,0 0 1,-1-1 12,-2-5-615,-1-1 1,1 1 0,1-1-1,-1 0 1,1 0-1,0 0 1,1 0-1,-1-1 615,0-2-977,-5-25-2588,2 5 1636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7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0 204 7908,'0'0'1520,"0"0"-1408,0 0 929,0 0 640,0 0-545,0 0-384,158-57-95,-120 34-433,6 0-144,-1 0 16,3 0-64,-3 7 16,3-2-48,-8 2-1521,-13 11-4065,-25 5 463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8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40 544,'-22'-3'6611,"-10"-3"-5237,-48-6-59,25 8 2517,734 17-2549,-463-11-954,441-13 76,-282-4-212,-213 12-5410,-162 3-1002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9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6291,'0'0'352,"0"0"464,0 0-816,0 0 0,135 126 1073,5 2 704,30 28-129,14 9-591,2-2-609,-16-19-144,-14-15-160,-19-15-32,-17-18-48,-8-15-16,-13-15 0,-17-18-48,-77-48-3265,-5 0-5587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00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8116,'0'0'186,"16"30"-95,256 464 1961,-125-226-895,99 188-122,-24 8-773,-85-112-146,-99-236-26,-6 2 0,-3 10-90,-19-62 52,-8-41-2430,-2-42-727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00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9812,'0'0'1692,"0"0"-718,0 0-657,14 7-223,12 9-37,0 1 1,0 1-1,-2 1 1,0 1 0,14 17-58,-24-23 16,-1 1 1,0 1-1,-2 0 1,0 1-1,0 0 1,-2 0-1,0 1 1,-1 0 0,-1 1-1,-1 0 1,0 0-1,-1 0 1,-2 1-1,0-1 1,0 7-17,-3-22 1,3 40-36,-2 0-1,-4 26 36,2-58-119,-1 0 0,0 1 0,-1-1 0,0 0 0,0 0 0,-2-1 0,1 1 0,-2-1 0,1 0 0,-1 0 0,-4 3 119,9-11-28,-1-1 1,0 0 0,1 1-1,-1-1 1,0 0 0,0 0 0,0 0-1,0 0 1,-1-1 0,1 1 0,0-1-1,-1 1 1,1-1 0,-1 0-1,1 0 1,-1 0 0,0 0 0,-1 0 27,4-1-1,-1 0 1,1 1 0,-1-1 0,1 0 0,-1 0-1,1 0 1,-1 0 0,1 0 0,-1-1-1,1 1 1,-1 0 0,1 0 0,-1 0-1,1 0 1,-1 0 0,1-1 0,-1 1 0,1 0-1,0 0 1,-1-1 0,1 1 0,-1 0-1,1-1 1,0 1 0,-1 0 0,1-1 0,0 1-1,-1-1 1,1 1 0,0-1 0,0 1-1,0 0 1,-1-1 0,1 1 0,0-1 0,-2-21 6,2 14-4,0 2-6,-1-23 68,1 0 0,3-14-64,-1 33 47,-1 0 0,2 0-1,-1 0 1,1 0-1,1 1 1,0-1 0,0 1-1,1 0 1,1-2-47,2-2 35,2 1 0,0 0 1,0 0-1,1 1 0,0 1 1,1 0-1,0 0 0,1 1 0,0 0 1,0 1-1,1 1 0,6-2-35,-1 1 8,0 1 0,1 0 0,0 2-1,0 0 1,0 2 0,1 0 0,-1 1-1,13 1-7,-29 1-194,0-1 0,0 1-1,0 1 1,0-1 0,1 1-1,-1-1 1,2 2 194,-5-1-540,1 0 0,-1 0-1,1 0 1,-1 0 0,0 0 0,0 0 0,1 1 0,-1-1 0,0 1 0,0-1-1,0 1 541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01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19 7828,'0'0'1197,"0"0"81,0 0 144,-22-4 14,-68-11-476,69 16-645,17 9-110,2 21-171,2 1 0,2-1 0,0 1 0,2-1 0,1 0 0,2 0 0,1 0 0,4 5-34,5 16-30,-3 1 0,-1-1 0,-3 2 0,-2 0-1,-3 0 1,-1 20 30,-4-73 13,0-3-42,0-9 27,2 1 0,-1 0 0,1 0 0,1 0 0,0 0 0,3-9 2,28-57 36,43-63 29,-37 70 1,7-22-66,-43 82 7,-1 0 0,-1 0 0,1 0 0,-2 0 0,1 0 0,-1-1 1,0 1-1,-1 0 0,-1-6-7,1 13 5,0 0-1,0 1 1,0-1 0,0 0 0,0 1-1,-1-1 1,1 0 0,0 1 0,-1-1-1,0 0 1,1 1 0,-1-1 0,0 1-1,0-1 1,0 1 0,0 0 0,0-1-1,0 1 1,0 0 0,0 0 0,-1 0-1,1 0 1,0 0 0,-1 0 0,1 0-1,-1 0 1,0 0-5,-2-1-98,-1 1 0,0 0 0,1 0 0,-1 0 0,0 0 0,0 1 0,0-1 0,-3 1 98,8 0 0,-1 0-171,0 0 0,0 0 0,0 0 0,0 0 0,0 0 0,0 1 0,0-1 0,0 0 0,0 0 1,0 1-1,0-1 0,0 0 0,0 1 0,0-1 0,0 1 0,0 0 0,0-1 171,-19 25-6651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01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13286,'0'0'1153,"0"0"-1153,0 0 0,0 0 192,0 0-16,181 46-80,-99-46-64,7-7-16,5-4-16,-63 4-1441,-8-2-5650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02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0 306 11989,'0'0'1046,"0"0"-990,28-27 14,10-13-60,15-15-324,54-43 314,-105 97-10,19-17-354,1 1 0,8-4 364,-24 17-79,0 1-1,0-1 1,0 1 0,1 1-1,-1-1 1,1 1-1,-1 0 1,1 0-1,0 1 1,0 0-1,4 0 80,-10 1-3,-1 0 1,1 0-1,-1 0 0,0 0 0,1 0 1,-1 0-1,1 0 0,-1 0 0,1 0 0,-1 1 1,1-1-1,-1 0 0,0 0 0,1 0 1,-1 1-1,1-1 0,-1 0 0,0 0 1,1 1-1,-1-1 0,0 0 0,1 1 0,-1-1 1,0 0-1,0 1 0,1-1 0,-1 1 1,0-1-1,0 0 0,0 1 0,1 0 3,-1 16 18,0-7-1,-1 55 600,-2-1-1,-4 0 0,-12 56-616,-32 155-189,48-259-3285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0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10613,'0'0'704,"0"0"-640,141 27-80,-45-18 32,9-2 32,-3 0-32,-3-7-16,-10 0-256,-69 0-4258,-9 0-736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01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96 400,'0'0'656,"0"0"10326,0 0-9622,0 0-672,0 0-624,0 0-32,20-25-16,50 25 65,10 0-17,5 0-48,-4-7 32,-6-2-48,-18 0-1505,-14 0-3922,-18-2 1554,-17 0 1920,-8-3 624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0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9156,'0'0'222,"0"0"-180,0 0 68,23 25 92,75 83-44,-90-99-140,-1 1-1,0 0 1,0 0 0,-1 0 0,-1 1 0,0 0-1,0 0 1,-1 0 0,2 8-18,-3-1 56,-1-1-1,0 1 1,-1-1 0,-2 15-56,1-11 78,0-13-46,0-1 0,-1 1 1,0 0-1,-1-1 0,0 1 0,0-1 0,0 1 0,-1-1 0,0 0 0,0 0 0,-1 0 0,0 0 0,0-1 0,-2 2-32,-3 3 79,-1 0 0,0-1 1,-1 0-1,0-1 0,0 0 0,-1-1 1,-3 1-80,10-5 20,4-3-28,0 0 1,-1 0 0,1 0-1,0-1 1,0 1 0,0 0-1,-1-1 1,1 1 0,0-1-1,0 1 1,-1-1 0,1 1-1,-1-1 1,1 0 0,0 0-1,-1 0 1,1 0-1,-1 0 8,8-6-5389,9-8 961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1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0 591 64,'0'0'2841,"0"0"3002,0 0-4085,3 9-1723,-3-7-35,1 0 0,-1 0 1,1 0-1,0 0 0,0 0 1,0 0-1,0 0 0,1 0 0,-1 0 1,0 0-1,1 0 0,-1-1 1,1 1-1,0-1 0,0 1 1,1 0-1,1 0 2,0 0 0,0-1 1,0 0-1,1 0 1,-1 0-1,0 0 1,1 0-1,-1-1 1,0 0-1,5 0-2,2 0 8,0-1-1,1 0 1,-1-1-1,0 0 1,0-1 0,0 0-1,0 0 1,-1-1-1,1-1 1,-1 0-1,0 0 1,0-1-1,-1 0 1,0-1 0,0 0-1,0 0 1,-1-1-1,7-7-7,2-4-106,-1-1-1,-1 0 1,0-1 0,-2-1-1,0 0 1,-2-1 0,0 0-1,-2-1 1,0 0-1,-2 0 1,-1-1 0,0 0-1,-2 0 1,-1 0 0,-1 0-1,-1-11 107,-1 17 12,1 9-27,-1 0 0,0-1 0,-1 1 0,0-1 0,-1 1 0,0 0 0,-1-2 15,2 9 60,-1 0 1,1 0-1,0 1 0,-1-1 1,0 1-1,0-1 0,1 1 1,-1 0-1,-1 0 1,1 0-1,0 0 0,0 0 1,-1 0-1,1 0 0,-1 1 1,0-1-1,1 1 1,-1 0-1,0 0 0,0 0 1,0 0-1,0 0 0,0 1 1,0-1-1,0 1 0,0 0 1,0 0-61,-2 0 100,0 0 1,0 0-1,0 1 1,0 0-1,1 0 0,-1 0 1,0 0-1,1 1 1,-1 0-1,1 0 1,0 0-1,-1 0 1,1 1-1,0-1 0,0 1 1,0 0-1,1 1 1,-1-1-1,1 0 1,0 1-1,0 0 0,0 0 1,0 0-1,1 0 1,-2 3-101,-8 16 124,2 0 0,0 0 0,1 1 0,-2 13-124,6-22 77,-10 41-7,3 2 0,2-1 1,2 2-1,3-1 0,3 1 0,2 2-70,0-44 6,1 0 0,0 0 0,1 0 0,1 0 0,1 0 0,0 0 0,6 11-6,-6-18-1,0-1 1,1 0-1,0 0 1,0-1-1,1 1 1,1-1-1,-1 0 1,1-1-1,1 0 1,-1 0-1,1 0 1,0-1-1,6 3 1,-3-2-98,0-2 0,0 0 0,1 0 0,0-1 0,0 0 0,0-1 0,0 0 0,0-1 0,5 0 98,15 0-2122,-1-1 0,1-1-1,1-2 2123,-28 2-263,-1 0-1,0-1 0,0 1 1,0-1-1,0 0 0,1 0 1,-1 0-1,0 0 0,-1-1 0,1 0 1,0 0-1,0 0 0,-1 0 1,1 0-1,-1-1 0,0 0 1,1 0-1,-1 1 0,1-3 264,-3 3-107,0 1-1,0-1 1,-1 0-1,1 1 1,0-1 0,0 0-1,-1 0 1,0 1-1,1-1 1,-1 0-1,0-1 108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4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1 222 736,'0'0'6462,"0"0"-4328,0 0-1678,0 0-362,0 0-41,1 1-7,4 1-35,-1 0 1,1 0-1,0-1 1,-1 1-1,1-1 1,0 0-1,0-1 1,0 1-1,0-1 1,2 0-12,5 0 22,0 0 0,0-1-1,0-1 1,1 0-22,-7 1-2,0-1 0,1-1 0,-1 1 0,0-1-1,0 0 1,0 0 0,-1-1 0,1 1 0,-1-2-1,0 1 1,0 0 0,0-1 0,0 0 0,-1 0-1,0 0 1,0-1 0,-1 1 0,2-3 2,0-2-206,0 0 1,-1 0-1,0 0 1,0 0-1,-1-1 1,-1 1-1,0-1 1,0 0 0,-1 0-1,0-8 206,-1 18 6,0-1 0,0 1-1,0 0 1,0 0 0,0 0-1,0 0 1,0 0 0,-1 0 0,1 0-1,0 0 1,-1 0 0,1 0 0,-1 0-1,1 0 1,-1 0 0,1 0 0,-1 0-1,0 0 1,1 0 0,-1 0-1,0 1 1,0-1 0,0 0 0,1 0-1,-1 1 1,0-1 0,0 1 0,0-1-1,0 1 1,-1-1-6,-3 0 156,1 0 0,0 1 0,-1-1 0,1 1 0,-1 0 0,1 1 0,-2-1-156,-9 1 670,13-1-606,-1 1-1,0 0 1,1 0 0,-1 0-1,1 0 1,-1 0-1,1 0 1,-1 1 0,1-1-1,0 1 1,0 0-1,0 0 1,0 0 0,0 0-1,0 0 1,0 0-1,1 0 1,-1 0-1,1 1 1,0-1 0,0 1-1,-1-1 1,1 1-1,1-1 1,-1 2-64,-4 10 97,0 0 0,1 0-1,1 0 1,0 8-97,0-1 52,0 1-1,2 0 1,1 0-1,1 0 1,1 7-52,-1-20-1,1 0 0,0 0 0,0 0 0,1 0 0,0 0 0,1-1 0,-1 1 0,2-1 0,-1 0 0,1 0 0,1-1 1,-1 0-1,7 7 1,-4-7-259,0 1 1,1-1-1,0-1 1,1 0 0,0 0-1,-1-1 1,2 0-1,-1-1 1,0 0 0,1 0-1,0-1 1,10 1 258,-12-2-389,1-1 1,-1 0-1,1-1 1,-1 0-1,1 0 0,0-1 1,-1 0-1,0-1 1,1 0-1,-1 0 1,0-1-1,0 0 0,0-1 1,0 0-1,2-2 389,10-8-794,-2 0 0,0-1 0,14-14 794,8-14-774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5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7 384,'0'0'6224,"0"0"-3620,-25 2-1043,-77 11-264,96-11-1190,0-1 1,0 1 0,0 0-1,0 0 1,1 0 0,-1 1-1,1 0 1,-1 0 0,1 1-1,0-1 1,0 1 0,0 0-1,1 1 1,0-1 0,0 1-1,0 0 1,-3 4-108,4-4 74,0-2-66,1 2 0,0-1-1,0 0 1,0 0 0,0 1 0,1-1-1,0 1 1,0-1 0,0 1-1,0-1 1,1 1 0,0 0-1,0-1 1,0 1 0,1 0-8,-1 0-12,0-4 7,0-1-1,0 1 1,0 0 0,0-1-1,0 1 1,1-1-1,-1 1 1,0 0-1,0-1 1,1 1-1,-1-1 1,0 1-1,1-1 1,-1 1-1,1-1 1,-1 0-1,0 1 1,1-1-1,-1 1 1,1-1-1,-1 0 1,1 1-1,-1-1 1,1 0-1,0 0 1,-1 0-1,1 1 1,-1-1-1,1 0 1,0 0-1,-1 0 1,1 0-1,-1 0 1,1 0-1,0 0 6,25-1-496,-23 1 376,2-1-100,1 0-1,-1-1 0,0 1 1,0-1-1,0 0 1,0 0-1,-1-1 1,1 1-1,0-1 1,-1 0-1,3-3 221,47-45-1917,-43 39 1500,1 0 0,1 0 0,6-3 417,-17 14-38,-1-1 0,1 1 0,0 0 1,0 0-1,0 0 0,0 0 1,0 1-1,0-1 0,0 0 1,0 1-1,0-1 0,0 1 1,0 0-1,0 0 0,0 0 1,2 0 37,-3 1 10,0 0 0,-1-1 1,1 1-1,-1 0 0,1 0 1,-1 0-1,1 0 0,-1 0 1,0 0-1,1 1 0,-1-1 1,0 0-1,0 0 0,0 0 1,0 0-1,0 0 0,0 0 1,0 1-11,1 30 590,-1-27-358,1 15 220,-1-6-211,0 0-1,1 0 1,1 0 0,0 0-1,1 0 1,2 4-241,-4-15 7,1 1 0,-1-1 0,1 0 0,0 1 0,0-1 0,0 0 0,0 0 0,0 0 0,1-1 0,-1 1 0,1-1 0,0 1 0,0-1 0,0 0 0,0 0 0,0 0 0,0 0 0,0 0 0,1-1 0,-1 0 0,1 0 0,-1 0 0,1 0 0,0 0 0,-1-1 0,3 1-7,1 0-6,0 0-1,0 0 0,0-1 0,-1 0 0,1 0 1,0-1-1,0 0 0,0 0 0,-1 0 0,1-1 1,-1 0-1,1-1 0,-1 1 0,0-1 0,1 0 1,-1-1-1,-1 1 0,1-1 0,-1 0 1,1-1-1,-1 0 0,2-2 7,6-8-97,-1 0 1,-1-1-1,0 0 1,-1-1-1,0-1 1,-2 1-1,0-2 1,-1 1-1,-1-1 1,0 0-1,2-17 97,-9 46 1692,0 1-1,1 0 1,0 0 0,1 2-1692,1 7 560,1-1 1,4 15-561,-4-22-58,0 0 1,1-1 0,0 1-1,1-1 1,1 0-1,-1 0 1,2 0 0,-1-1-1,2 1 1,-1-2 0,3 3 57,-4-8-10,0 0 1,0-1 0,1 1 0,0-1-1,-1 0 1,1-1 0,0 0 0,0 0-1,0 0 1,0-1 0,1 0-1,-1-1 1,0 1 0,0-1 0,1-1-1,-1 1 1,0-1 0,0 0-1,1-1 1,-1 0 0,0 0 0,-1-1-1,6-2 10,9-10-54,-1 0-1,-1-2 1,0 0-1,-1-1 1,11-16 54,12-10-395,-41 44 395,63-62-2799,-20 28-2603,-37 30 1846,-5 4 885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5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1 214 2113,'0'0'1214,"0"0"400,0 0-269,0 0-57,24 5-82,76 14-451,-96-18-708,0-1 0,0 1 0,0-1 0,0 0 0,0 0 0,0 0 0,0-1 0,-1 0 0,1 1 0,0-1 0,3-1-47,-5 0 41,0 1 0,1-1-1,-1 1 1,0-1 0,0 0 0,0 0 0,0 0-1,0 0 1,-1 0 0,2-1-41,3-5 113,2-1-23,-1 0-1,0 0 1,-1-1 0,0 0-1,-1-1 1,0 1 0,0-1 0,-1 0-1,-1 0 1,0-1 0,0 1-1,-1-1 1,-1 1 0,0-1-1,0 0 1,-1-2-90,0 13 38,-1 0 0,1 0-1,0 0 1,-1 0 0,1 0 0,-1 0-1,1 0 1,-1 0 0,0 0 0,1 0-1,-1 0 1,0 0 0,0 1 0,0-1-1,1 0 1,-1 0 0,0 1-1,0-1 1,0 1 0,0-1 0,0 1-1,0-1 1,0 1 0,0-1 0,0 1-1,0 0 1,-1 0 0,1 0 0,0-1-1,0 1 1,0 0 0,0 1 0,0-1-1,0 0 1,-1 0 0,1 0 0,0 1-38,-2-1 66,1 0 1,-1 0-1,1 0 1,-1 1 0,0 0-1,1-1 1,-1 1 0,1 0-1,-1 0 1,1 0 0,0 0-1,-1 1 1,1-1-1,0 1 1,0-1 0,0 1-1,-1 1-66,-1 4 46,0 1 0,0-1 0,1 1 0,0 0 0,0 1 0,1-1 0,0 0 0,1 1 0,-1-1 0,1 5-46,0 17 9,0 0 0,3 12-9,-2-38-1,0-1 1,1 1-1,-1-1 1,1 1-1,0-1 1,0 0-1,0 1 1,0-1-1,1 0 1,0 0-1,-1 0 1,1 0-1,0 0 1,0 0-1,1 0 0,-1-1 1,0 1-1,3 1 1,0-1 1,0 1 0,0-1 0,0 0 0,1-1 0,-1 1 0,1-1 0,0 0 0,0 0 0,0-1 0,2 1-1,15 1-75,0-2 0,0 0-1,0-1 1,0-1 0,8-3 75,-17 3-578,-1-1 1,1-1-1,-1-1 0,1 0 578,-10 3-896,0-1-1,1 0 0,-1 0 0,-1-1 0,1 1 1,0-1-1,2-2 897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7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6163,'0'0'725,"0"0"-404,0 0 362,0 0 584,0 0-208,0 0-307,0 0-279,0 0-79,0 0-44,0 0-70,0 0-93,0 0-56,0 0-33,0 0-20,0 0-4,0 0 86,0 0 38,0 0-33,0 0-66,0 0-16,0 0-38,0 0-2,0 0-9,0 0-2,0 0 3,0 0 5,0 0-19,0 0-2,0 0 10,0 0 9,0 0 23,0 0 14,0 0 0,0 0 18,0 0-29,0 0 8,0 0-5,0 0-9,0 0-20,0 0-4,0 0 17,0 0 21,0 0 3,0 0 26,0 0 11,0 0 40,0 0-26,0 0-1,0 0-2,0 0-27,0 0-11,0 0 38,0 0-59,0 0 13,0 0-10,0 0 29,0 3-16,3 43 112,1 0 1,3 0-1,5 14-192,0 2 61,-12-61-62,1 4 2,0 0 0,0 0 0,0 0 0,1-1 1,0 1-1,1 2-1,-3-5-7,1-1 1,0 0-1,0 0 1,0 0 0,0 0-1,0 0 1,0 0-1,0 0 1,0 0-1,0 0 1,0-1 0,1 1-1,-1 0 1,0-1-1,0 1 1,1-1-1,-1 1 1,0-1 0,1 0-1,-1 0 1,0 1-1,1-1 1,-1 0-1,1 0 1,-1 0 6,0-1-17,1 1 1,-1 0-1,0 0 0,0-1 1,0 1-1,0-1 0,1 1 1,-1-1-1,0 1 0,0-1 1,0 0-1,0 0 0,0 1 1,-1-1-1,1 0 0,0 0 0,0 0 1,0 0-1,-1 0 0,1 0 1,-1 0-1,1 0 0,0 0 17,13-34 5,-7 16-5,34-62 100,-16 34-82,14-42-18,-37 108 275,0 40-161,-2-53-108,1-1-1,0 1 0,0-1 0,0 1 1,1-1-1,-1 1 0,1-1 1,2 4-6,-2-7-23,0 1 0,1-1-1,-1 1 1,0-1 0,1 0 0,-1 0 0,1 0 0,0 0 0,0-1 0,0 1 0,0-1 0,0 0-1,0 0 1,0 0 0,0 0 0,0 0 0,0 0 0,2-1 23,10 2-397,-1-2 0,1 1 0,10-3 397,1 2-570,-19-1 417,0 1 1,1-1-1,-1-1 1,0 1-1,6-3 153,15-3-139,-24 7 127,0 0 0,0 0 1,0 0-1,0 1 0,0-1 0,-1 1 0,1 0 1,0 0-1,0 0 0,0 1 0,-1-1 0,1 1 1,-1 0-1,1 0 0,-1 1 0,0-1 0,1 1 1,-1-1-1,-1 1 0,2 0 12,26 19 39,-11-12-47,1-1 0,1 0 0,0-2 0,0 0 0,1-2 0,-1 0 0,1-2 0,0 0 0,0-1 0,0-1 0,0-2 0,0 0 0,9-2 8,-27 3-16,0-1 1,0 0 0,0 0 0,0 0 0,0-1 0,-1 1 0,1-1-1,0 0 1,-1 0 0,1 0 0,-1-1 0,0 1 0,1-1 0,-1 1-1,-1-1 1,1 0 0,0-1 0,-1 1 0,1 0 0,-1-1 0,0 1-1,0-1 1,0 0 0,-1 1 0,1-2 15,2-6-4,-1-2 0,0 1 0,-1 0 1,0 0-1,-1-1 0,0 1 0,-1-7 4,0 17 5,0 1 1,1-1-1,-2 1 1,1 0-1,0-1 0,0 1 1,0-1-1,0 1 1,-1 0-1,1-1 0,-1 1 1,1 0-1,-1-1 1,0 1-1,1 0 0,-1 0 1,0 0-1,0-1 1,0 1-1,0 0 0,0 0 1,0 0-1,0 1 1,0-1-1,0 0 0,0 0 1,-1 0-1,1 1-5,-3-2 122,-1 1-1,1 0 1,-1 1 0,1-1-1,-1 1 1,0 0-1,-3 0-121,3 0 207,4 1-201,0-1 1,1 1 0,-1-1 0,1 1-1,-1 0 1,1-1 0,0 1 0,-1 0 0,1 0-1,0-1 1,-1 1 0,1 0 0,0 0 0,0 0-1,0-1 1,0 1 0,0 0 0,0 0-1,0 0 1,0-1 0,0 1 0,0 1-7,0 26 111,0-21-54,0 13-28,-1-13-36,1 0-1,0 0 1,1 0 0,-1 0-1,1 1 1,0-1 0,3 6 7,-3-11-6,0 0 0,0 0 0,0 0 0,0 0-1,1-1 1,-1 1 0,1-1 0,-1 1 0,1-1 0,-1 1 0,1-1 0,0 0 0,0 1 0,0-1 0,0 0 0,-1-1 0,1 1 0,1 0 0,-1 0-1,0-1 1,0 1 0,0-1 0,0 0 0,0 0 0,0 1 0,1-1 0,-1-1 0,2 1 6,-4 0 2,0-1 0,1 1 0,-1-1-1,0 0 1,1 1 0,-1-1 0,0 1 0,1-1 0,-1 0-1,0 1 1,0-1 0,0 1 0,0-1 0,0 0 0,0 1-1,0-1 1,0 0 0,0 1 0,0-1 0,0 0 0,0 1-1,0-1 1,0 0-2,0-2 30,0-16 110,1 8-15,0-1 1,-2 1-1,1 0 0,-2-7-125,1 16 27,1 0 0,0 0 0,-1 0 0,1 0 1,-1 0-1,0 0 0,0 0 0,1 0 0,-1 0 0,-1 1 1,1-1-1,0 0 0,0 1 0,0-1 0,-1 1 0,1-1 0,-1 1 1,0 0-1,1-1 0,-1 1 0,0 0 0,1 0 0,-1 0 1,0 0-1,0 1 0,0-1 0,0 0-27,13 7-7201,18 6 1599,-18-7 2771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7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71 4658,'0'0'1593,"0"0"-390,0 0 88,0 0 321,0 0-180,0 0-410,-25-11-368,-79-35-78,101 44-517,-1 0 1,0 0-1,0 1 0,0-1 0,0 1 1,0 0-1,0 0 0,0 0 1,0 1-1,0 0 0,-1-1 0,1 2 1,-3-1-60,-8 1 232,15 10-499,1-5 280,0 0-1,0 0 1,1 0-1,0 0 1,0 0-1,1-1 1,-1 1-1,3 3-12,32 48 133,0 0-85,-32-48-41,-1 0 0,0 1 0,0-1 1,-1 1-1,0 0 0,-1 0 0,0-1 0,0 2 1,-1-1-1,-1 0 0,1 0 0,-2 0 1,1 0-1,-3 7-7,3-15 10,-1 0 0,-1-1-1,1 1 1,0 0 0,0 0 0,-1 0-1,1-1 1,-1 1 0,1-1 0,-1 1 0,0-1-1,0 0 1,1 0 0,-1 0 0,0 1-1,0-2 1,0 1 0,0 0 0,0 0 0,0-1-1,-1 1 1,1-1 0,0 0 0,-2 1-10,4-1-278,2-4-925,6-6 355,0-1 0,1 1-1,1 1 1,-1-1 0,7-3 848,17-17-2103,7-11-1339,-17 18 532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7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 5266,'0'0'1919,"0"0"386,0 0 267,0 0-596,0 0-940,0-1-460,0 7-488,-1 0 0,0-1-1,0 1 1,0-1 0,-1 1 0,-1 2-88,-6 21 105,-16 99 21,5 1-1,2 34-125,15-123-71,1 7-138,-3 0 0,-1 0 0,-3-1 0,-12 38 209,13-68-577,7-16 574,1 1 0,0-1 0,0 0 0,0 0 0,0 1 0,0-1 0,-1 0 0,1 0 0,0 0 0,0 1 0,0-1 0,-1 0 0,1 0 0,0 0 0,0 0 0,-1 1 0,1-1 0,0 0 0,0 0 0,-1 0 0,1 0 0,0 0 0,0 0 0,-1 0 0,1 0 0,0 0 0,-1 0 0,1 0 0,0 0 0,0 0 0,-1 0 0,1 0 0,0 0 0,-1 0 0,1 0 0,0 0 0,0-1 0,-1 1 0,1 0 0,0 0 0,0 0 0,0 0 0,-1-1 0,1 1 0,0 0 0,0 0 0,0 0 0,-1-1 0,1 1 0,0 0 0,0 0 0,0-1 0,0 1 0,0 0 0,-1 0 0,1-1 0,0 1 0,0 0 0,0 0 0,0-1 0,0 1 0,0 0 0,0-1 0,0 1 3,-3-12 14,0-1-1,1 1 0,0-1 0,1 1 0,1-10-13,2-70-1,-2 77 6,1 6 6,0-1 0,1 0 0,0 1 0,1-1 0,0 1 0,0-1 1,1 1-1,0 0 0,1 1 0,0-1 0,0 1 0,1 0 0,0 0 0,0 1 0,1-1 0,0 1 1,0 1-1,0-1 0,1 1 0,0 1 0,1 0 0,3-2-11,4-2-310,0 1-1,0 1 1,1 1 0,0 0 0,0 1-1,0 1 1,1 1 0,-1 0 0,1 1-1,0 1 1,0 1 0,1 0 310,0 2-6262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8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0 9204,'0'0'1345,"-129"0"-17,65 25-15,3 7-785,10 5 353,8 2-257,12 9-112,16 2-256,15-1-192,0-6-32,20-6-32,34-12-64,14-14 64,19-11-64,17-9-448,-2-37-2049,-66 17-2978,-13-1 593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9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1 781 10021,'0'0'1019,"0"0"-843,0 0-171,20-8 24,-7 3-19,-1 1 8,0-1-1,0 0 1,-1-1-1,1 0 1,-1-1 0,-1 0-1,1 0 1,-1-2-1,0 1 1,-1-1-1,8-9-17,-6 2-13,0-1-1,-1 0 1,0 0 0,-2-1-1,0 0 1,-1 0 0,-1-1-1,0 0 1,-2 0-1,2-12 14,1-30 2,-3 0 0,-3-47-2,-1 103 2,1-11 23,-2 0 0,0 1 0,-1-1 0,0 1 0,-1 0 0,-1-1-1,0 1 1,-1 1 0,-1-1 0,0 1 0,-1 0 0,-6-8-25,12 20 178,-1 0-1,1 0 1,0 0 0,-1 0 0,1 0-1,-1 0 1,0 0 0,0 1 0,0-1-1,0 1 1,0-1 0,0 1 0,0 0-1,0 0 1,0 0 0,-1 0-1,1 0 1,0 1 0,-1-1 0,1 0-1,-1 1-177,-1 5 299,-2 17-232,1 1-1,2-1 0,0 1 1,0 5-67,-1 18 12,-30 242 33,7 234-45,27-521-8,0 0 0,1-1 1,-1 1-1,0-1 0,1 1 0,-1 0 0,1-1 0,-1 1 1,1-1-1,-1 1 0,1-1 0,-1 1 0,1-1 1,0 0-1,-1 1 0,1-1 0,0 0 0,-1 1 1,1-1-1,0 0 0,-1 0 0,1 0 0,0 0 1,0 0-1,-1 1 0,1-1 0,0-1 0,0 1 0,-1 0 1,1 0-1,0 0 0,0 0 8,27-5-268,-20 1 241,0 0 1,-1-1-1,1-1 0,-1 1 0,-1-1 0,1 0 0,0-1 27,0-1-23,1 1 0,0 1 0,0-1-1,1 1 1,7-4 23,-14 9-3,0 0-1,0 1 0,0-1 1,0 0-1,0 1 1,0 0-1,0-1 0,0 1 1,0 0-1,0 0 1,0 0-1,0 0 0,0 0 1,0 1-1,0-1 0,0 0 1,0 1-1,0 0 1,0-1-1,0 1 0,0 0 4,5 3-23,-1 0 0,0 1-1,1-1 1,-2 1 0,2 2 23,22 15-45,-19-17-66,1 0 0,-1-1 0,1 0 0,0-1 0,0 0 0,0 0 0,1-1 0,10 0 111,17-1-1093,38-2 1093,-62 0-36,18-3-32,-28 3 57,1 0 1,-1 0-1,1 0 0,-1 1 0,1-1 0,0 1 1,-1 1-1,1-1 0,-1 1 0,1 0 1,-1 0-1,1 1 0,-1-1 0,3 3 11,1 1-12,0 0 0,0 0-1,1-1 1,-1-1 0,4 2 12,-9-4-30,0 0 1,0 0 0,1 0-1,-1-1 1,0 1 0,0-1-1,1 0 1,-1-1 0,0 1-1,0-1 1,0 1 0,0-1-1,1 0 1,0-1 29,-3 1-7,0-1 0,0 1 0,0 0-1,-1-1 1,1 1 0,-1 0 0,1-1 0,-1 0 0,1 1 0,-1-1-1,0 0 1,0 0 0,0 0 0,0 0 0,0 0 0,-1 0 0,1 0-1,0 0 1,-1 0 0,1 0 0,-1 0 0,0-1 7,1-9-4,0-1-1,-1 1 1,0-8 4,-1 4 10,1 10 16,-1 0 1,-1 0-1,1 0 1,-1 1-1,0-1 0,0 1 1,0-1-1,-1 1 1,0 0-1,0-1 1,0 2-1,-1-1 0,1 0 1,-1 1-1,0-1 1,-1 1-1,1 0 0,-1 1 1,-1-1-27,0-2-22,-1 1 0,0 1 1,-1-1-1,1 1 0,-1 0 0,0 1 0,0 0 1,0 0-1,0 1 0,-1 0 0,1 0 0,0 1 1,-6 0 21,14 11-6086,3 1-98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01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29 384,'0'0'1985,"0"0"3375,0 0-2620,0 0-1999,0 0-532,5-6-47,-5 5-127,1-1-1,-1 1 0,1-1 0,0 1 0,0 0 1,0 0-1,0 0 0,0-1 0,0 1 0,0 0 1,0 0-1,0 0 0,1 0 0,-1 1 0,0-1 1,1 0-1,-1 0 0,0 1 0,1-1 0,-1 1 1,1-1-1,-1 1 0,1 0 0,-1 0 1,1 0-1,-1-1 0,1 1 0,-1 0 0,1 1 1,0-1-1,-1 0 0,1 0 0,-1 1 0,0-1 1,1 1-1,-1-1 0,1 1 0,-1 0 0,0-1 1,1 1-1,-1 0 0,0 0 0,0 0 0,1 0 1,-1 1-35,10 6 75,0 1 0,-1 0 0,-1 0 0,0 1 1,0 0-1,-1 1 0,0 0 0,-1 0 0,0 1 1,-1-1-1,0 2 0,-1-1 0,0 0 0,-1 1 0,0 0 1,-1 0-1,-1 0 0,0 1 0,0-1 0,-2 1 1,0-1-1,-1 11-75,0-14 20,-1-1-1,0 0 1,-1 1 0,0-1 0,-1 0 0,1-1-1,-2 1 1,1-1 0,-1 0 0,0 0 0,-1 0-1,0 0 1,0-1 0,-1 0 0,-6 6-20,-9 6 41,-1 0 0,0-2 0,-1-1 0,-16 9-41,11-15-1801,80-59-5919,-28 27 3462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19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8180,'0'0'1825,"0"0"-1617,0 0-96,0 0 416,-15 140 48,5-85-288,7-7-208,3-5-64,0-6-16,0-12-16,8-9-144,12-13-2529,-9-3-2273,-4-7 976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20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6179,'0'0'0,"0"0"-3474,0 0 769</inkml:trace>
  <inkml:trace contextRef="#ctx0" brushRef="#br0" timeOffset="1">377 329 4914,'0'0'2497,"0"0"-912,0 0-48,0 0-225,0 0-655,-145 27-417,130 8-48,10 6-144,5 0-32,0 5 0,12-5-16,21-4 0,11-10-16,4-11 0,3-13-961,-31-3-2960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20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0 133 8116,'0'0'685,"0"0"-522,0 0-126,0 0 19,27 6 1,87 21 17,-108-26-80,-1 0-1,0-1 1,0 1-1,1-1 0,-1 0 1,1 0-1,-1-1 1,0 0-1,1 0 1,-1 0-1,0 0 1,0-1-1,0 0 1,0 0-1,0 0 0,0-1 1,-1 0-1,1 1 1,-1-2-1,0 1 1,0 0-1,0-1 1,0 0-1,0 0 1,-1 0-1,2-3 7,0 1-91,-1 2-90,0 0 0,0-1 1,-1 0-1,1 0 0,-1 0 0,0 0 1,-1-1-1,1 1 0,-1-1 0,0 1 1,-1-1-1,1 0 0,-1 0 0,0 1 1,0-1-1,-1-4 181,0 9 40,0 1 1,0-1-1,0 1 1,0-1 0,-1 1-1,1-1 1,0 1-1,0-1 1,0 1-1,-1-1 1,1 1-1,0 0 1,-1-1 0,1 1-1,0-1 1,-1 1-1,1 0 1,0-1-1,-1 1 1,1 0-1,-1-1 1,1 1-1,0 0 1,-1 0 0,1 0-1,-1-1 1,1 1-1,-1 0-40,-20-3 1093,-21 6 387,38-2-1427,-1 0 0,0 0-1,1 1 1,0 0 0,-1 0 0,1 0 0,0 1-1,0-1 1,0 1 0,0 0 0,1 0-1,-1 1 1,1-1 0,-1 1 0,1-1-1,1 1 1,-1 0 0,0 0 0,1 0 0,0 1-1,0-1 1,0 1 0,0-1 0,1 1-1,0 0-52,-3 6 85,2 0 0,-1 1 0,1-1-1,1 1 1,0-1 0,1 1-1,0 0 1,1-1 0,0 1-1,1 0-84,0-5-97,0-1 0,0 1 0,1-1-1,-1 0 1,2 0 0,-1 0 0,1 0-1,-1 0 1,2-1 0,-1 1 0,3 1 97,-4-3-237,1-1 0,-1 1 0,1-1 1,0 0-1,0 0 0,1 0 1,-1-1-1,0 1 0,1-1 0,0 0 1,-1 0-1,1-1 0,0 0 0,0 1 1,4-1 236,12-1-6040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20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 5811,'0'0'2307,"0"0"-378,0 0-224,0 0-536,0 0-550,-4 11-379,0 3-217,0 0 0,1 1 1,1-1-1,0 1 0,1-1 1,0 1-1,1-1 0,1 1 1,0-1-1,1 1 0,1-1 1,0 3-24,10 22 51,10 23-51,-13-42 20,-2 1 0,-1 0 0,0 1 1,-2-1-1,0 1 0,-2 0 0,1 19-20,-4-40 29,0 0 1,0 0-1,0 0 0,-1 1 1,1-1-1,0 0 1,-1 0-1,1 0 0,-1 1 1,0-1-1,1 0 1,-1 0-1,0 0 0,1 0 1,-1 0-1,0 0 0,0-1 1,0 1-1,0 0 1,0 0-1,0-1 0,0 1 1,0 0-1,0-1 1,-1 1-1,1-1 0,0 1 1,0-1-1,0 0 1,-1 0-1,1 1 0,0-1 1,-1 0-30,-7 1 36,0 0 1,-1-1-1,1 0 1,-5-1-37,0 1 55,9 0-120,0 0 55,1 0 1,-1 0 0,1 0-1,-1-1 1,1 0 0,-1 0-1,0 0 10,4 0-161,0 1 0,0-1-1,-1 1 1,1-1 0,0 0-1,0 0 1,0 0 0,0 0 0,0 0-1,0 0 1,0 0 0,0 0-1,1 0 1,-1 0 0,0 0 0,1-1-1,-1 1 1,1 0 0,-1-1-1,1 1 1,0 0 0,-1-1 0,1 1-1,0-1 162,-1-11-5178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21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11861,'0'0'689,"0"0"-625,0 0 0,0 0-64,193 60 128,-89-60 48,19 0-144,9 0 48,3-19-80,-5-10-1473,-26-4-2464,-86 20-2018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21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1 112,'0'0'2513,"0"0"4656,0 0-5046,13 10-2104,7 6 72,-1 0-1,-1 2 1,4 5-91,-13-14 61,-2 1 1,1 0 0,-1 0 0,-1 1-1,0-1 1,0 1 0,-1 1-1,0-1 1,0 5-62,-1 0 61,-1 0 1,0 0-1,-2 1 0,0-1 0,0 0 0,-2 1 1,0-1-1,-1 0 0,0 1 0,-2-1 0,1 0 1,-2-1-1,0 1 0,-1-1 0,-1 0 0,0 0 1,-9 12-62,-22 24 127,27-38-927,1 0-1,0 1 0,1 0 0,-6 15 801,14-26-5048,1-3 697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22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12 672,'-21'-2'3111,"3"0"-1400,-30-3 3130,1 3-1,-46 2-4840,89 1 76,0 0 1,0 0-1,0 0 0,0 0 1,0 1-1,0-1 1,1 1-1,-1 0 0,1 0 1,-1 1-1,1-1 1,0 1-1,0-1 0,0 1 1,0 0-1,0 0 0,0 0 1,1 1-1,0-1 1,0 1-1,0-1 0,0 1 1,0 0-1,1-1 0,-1 1 1,1 0-1,0 0 1,0 1-77,-3 14 35,1-1-1,0 1 1,1 0 0,1 0 0,2 7-35,-2-19-2,2 1 0,-1 0 0,1-1 0,0 1 0,1-1 0,-1 1 0,1-1 0,1 0 0,2 5 2,-3-7-6,1-1 1,0 1-1,0-1 0,1 0 0,-1 0 0,1 0 1,0 0-1,0-1 0,0 1 0,1-1 1,-1 0-1,1 0 0,0-1 0,0 1 6,11 4-36,1-2-1,0 0 1,0 0-1,0-1 1,0-2 0,1 1-1,-1-2 1,1-1-1,0 0 1,-1-1-1,1 0 1,2-2 36,-16 2-33,-1 0 0,0 0 0,1 0 0,-1-1 0,0 1 0,1-1 0,-1 0 0,0 0 1,0 0-1,0 0 0,-1-1 0,1 1 0,0-1 0,-1 1 0,0-1 0,0 0 0,0 0 0,0 0 0,0 0 1,0-1-1,-1 1 0,1 0 0,-1-1 0,0 1 0,0-1 0,0-1 33,0-2-3,1-1 1,-1 1-1,-1-1 0,1 1 0,-1-1 1,-1 1-1,1-1 0,-1 1 1,-1-1-1,1 1 0,-1 0 0,-2-5 3,-1 4 13,0 0-1,0 0 1,0 1-1,-1-1 1,0 1-1,0 1 0,-1-1 1,0 1-1,0 0 1,-1 1-1,0-1-12,-3-1 2,2-1 0,-1 0-1,1-1 1,1 0-1,-1 0 1,1-1-2,7 9-104,0 0-1,1-1 1,-1 1-1,0 0 1,0 0-1,1-1 1,-1 1-1,1 0 1,-1-1-1,1 1 1,0-1-1,-1 1 1,1 0-1,0-1 1,0 1-1,0-1 1,0 1 104,0 0-171,1 0-1,-1 1 1,0-1 0,1 0 0,-1 0 0,0 1 0,1-1-1,-1 0 1,1 1 0,-1-1 0,1 1 0,0-1-1,-1 1 1,1-1 0,-1 1 0,1-1 0,0 1-1,-1 0 1,1-1 0,0 1 0,0 0 0,-1-1 171,6 0-1320,0 0 0,0-1 0,1 2 0,-1-1 0,0 1 0,5 0 1320,-11 0-101,23 0-2546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23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85 137 64,'0'0'10848,"0"0"-7540,0 0-2548,0 0-450,0 0 63,0 16 75,-3 157 259,-7 6-707,-4 37 44,13-122-5439,-2-100 2162,-2-4 2803,-35-119 800,37 116 135,1 0 0,0 0 0,1-1-1,0 1 1,2-10-505,-1 20 43,0 2-28,0-1-1,0 0 1,1 0 0,-1 1 0,0-1 0,1 0-1,0 1 1,-1-1 0,1 1 0,0-1-1,0 1 1,0-1 0,0 1 0,0 0-1,0-1 1,0 1 0,1 0 0,-1 0 0,0 0-1,1 0 1,-1 0 0,1 0 0,-1 0-1,1 0 1,-1 1 0,1-1 0,0 0-1,-1 1 1,1-1 0,0 1-15,9-3 44,0 1 0,0 0 0,1 1 0,4 0-44,-2 0 93,32-2 115,-1 0-91,1-2-1,-1-1 1,1-3 0,16-6-117,-49 10 8,1 0 1,-1 0 0,0-2 0,-1 1-1,1-2 1,-1 1 0,3-5-9,-7 6 8,-1-1-1,0 0 1,-1 0-1,1 0 1,-1-1-1,-1 0 1,1 0 0,-2-1-1,1 0 1,-1 1-1,1-4-7,-1-1 30,-1 0-1,-1 0 1,0 0-1,-1 0 0,0-1 1,0 1-1,-3-10-29,2-2 29,0 15 123,-2 0 0,1-1 0,-1 1-1,-1 0 1,1 0 0,-2 0 0,1 0 0,-2 1-1,1-1 1,-1 1 0,-1 0 0,1 1 0,-1-1-1,-1 1 1,0 0 0,0 1 0,0 0 0,-1 0 0,0 0-1,-1 1 1,-4-3-152,13 9 35,0 0 0,0-1 0,-1 1 0,1 0 0,0-1 1,-1 1-1,1 0 0,-1-1 0,1 1 0,0 0 0,-1 0 0,1 0 0,-1-1 0,1 1 0,-1 0 0,1 0 0,0 0 0,-1 0 0,1 0 0,-1 0 0,1 0 1,-1 0-1,1 0 0,-1 0 0,1 0 0,-1 0 0,1 0 0,-1 0 0,1 0 0,-1 0 0,1 1 0,0-1 0,-1 0 0,1 0 0,-1 1 0,1-1 1,0 0-1,-1 0 0,1 1 0,0-1 0,-1 0 0,1 1 0,0-1 0,-1 1 0,1-1 0,0 0 0,0 1-35,-3 26 325,3-15-406,-12 754 123,13-754-98,0 0-1,0 0 0,1-1 0,0 1 0,1-1 0,3 7 57,-5-14-55,0-1-1,1 0 0,-1 1 1,1-1-1,0 0 0,0 0 1,0 0-1,0-1 0,1 1 0,-1 0 1,1-1-1,-1 1 0,1-1 1,0 0-1,0 0 0,0 0 1,0-1-1,1 1 0,-1-1 1,0 1-1,1-1 0,2 1 56,0-1-75,0 0-1,0-1 1,0 0-1,-1 1 1,1-2-1,0 1 1,0-1 0,0 0-1,-1 0 1,1 0-1,0-1 1,-1 0-1,1 0 1,-1-1 75,8-4-10,0-1 1,0 0 0,-1-1 0,6-6 9,-6 5 8,2-1 0,-1 2 0,1 0 0,4-1-8,-11 7 3,0 0 0,1 0 1,-1 1-1,1 0 0,0 1 0,-1 0 1,1 0-1,0 0 0,0 1 1,0 0-1,0 1 0,0-1 1,2 2-4,14 3 26,0 1 0,0 2 0,11 4-26,-5-1 17,-16-7-10,-1 0-1,1-1 0,0 0 0,0-2 1,4 1-7,-13-2-2,-1 1 0,0-1 0,1 0 0,-1 0 0,1-1 0,-1 0 0,0 1 1,1-2-1,-1 1 0,0 0 0,0-1 0,0 0 0,0 1 0,0-2 0,0 1 0,0 0 0,-1-1 1,2-1 1,-1-1-16,0 1 0,-1-1 0,0-1 0,0 1 0,0 0 0,0-1 0,-1 1 0,0-1 0,0 0 0,-1 0 0,0 0 0,0-1 16,2-13-55,-1 0 0,-2-20 55,0 37 6,0 0-1,0 0 1,0 0 0,0 0-1,-1 0 1,1 0-1,-1 0 1,0 1 0,0-1-1,0 0 1,-1 0-1,1 0 1,0 1-1,-1-1 1,0 1 0,0-1-1,1 1 1,-2-1-6,0 1 11,0 0 0,0 0 1,0 0-1,0 0 0,-1 1 0,1-1 1,0 1-1,-1 0 0,1 0 0,-1 0 1,1 0-1,-1 1 0,1-1 0,-1 1 1,-1 0-12,2 0 41,-1 0 0,0-1 0,0 1 1,1 1-1,-1-1 0,0 1 0,0-1 1,1 1-1,-1 0 0,0 0 0,1 1 1,-1-1-1,1 1 0,0 0 0,-2 1-41,2 0 18,0 0 0,1 0 0,-1 0 0,1 0 0,0 1 0,0-1 0,0 1 0,0-1 0,1 1 0,-1 0 0,1 0-1,0 0 1,0 0 0,0 3-18,-3 14 19,2 1 0,0-1-1,1 1 1,1-1 0,1 1-1,2 7-18,-2-22-21,1 0 0,-1 0 0,1-1 0,0 1 0,1-1 0,0 0 0,0 1 0,0-1 0,0 0 0,1-1 0,0 1 0,0-1 0,1 0 0,0 0 0,0 0 0,0 0 0,0-1 0,1 0 0,-1 0 0,1 0 0,0-1 0,1 0 0,-1 0 0,0-1 0,7 2 21,-5-1-148,0-1-1,0-1 0,1 1 1,-1-1-1,0-1 0,1 0 1,-1 0-1,0 0 0,1-1 1,-1 0-1,0-1 0,0 0 1,0 0-1,0-1 0,0 0 1,-1 0-1,1-1 0,-1 0 1,0 0-1,0-1 0,2-1 149,47-44-727,-30 26 633,2 0 0,11-6 94,-35 28-6,0-1 0,1 1-1,-1 0 1,0 0 0,1 0 0,-1 1-1,2-1 7,-5 2-4,0 0-1,0-1 1,-1 1-1,1 0 0,0 0 1,0 0-1,0 0 1,0 0-1,0 0 1,0 0-1,0 0 1,0 0-1,0 0 1,0 0-1,-1 1 0,1-1 1,0 0-1,0 1 1,0-1-1,0 1 1,0-1-1,-1 1 1,1-1-1,0 1 1,-1-1-1,1 1 0,0 0 1,-1-1-1,1 1 1,-1 0-1,1 0 1,-1-1-1,1 1 1,-1 0-1,1 0 0,-1 0 1,0 0-1,1-1 1,-1 1 4,3 19 198,0-1-1,-2 1 1,0 7-198,-1-13 43,0 0 1,1 0-1,1 0 0,0 0 0,1 0 0,0 0 1,1-1-1,3 8-43,-7-21-16,0 1 0,1-1 0,-1 1 0,0-1 0,0 0 0,0 1 0,0-1 0,0 1 0,0-1 0,1 0 0,-1 1 0,0-1 0,0 0 0,1 1 0,-1-1 0,0 0 0,0 0 0,1 1 0,-1-1 0,0 0 0,1 0 0,-1 1 0,0-1 0,1 0 0,-1 0 0,1 0 0,-1 0 0,0 1 0,1-1 0,-1 0 0,1 0 0,-1 0 0,0 0 0,1 0 0,-1 0 0,1 0 0,-1 0 0,0 0 0,1 0 0,-1 0 0,1-1 0,-1 1 0,0 0 0,1 0 0,-1 0 0,0 0 0,1-1 0,-1 1 0,0 0 0,1 0 0,-1-1 0,0 1 0,1 0 0,-1-1 1,0 1-1,0 0 0,1 0 0,-1-1 0,0 1 0,0-1 0,0 1 0,0 0 0,1-1 0,-1 1 0,0 0 0,0-1 0,0 1 0,0-1 16,10-27-362,-3-5 837,1 1 0,2 0 0,1 1 0,2 0 1,4-6-476,-12 28 83,0 0 1,0 1 0,1-1 0,0 2 0,1-1 0,0 1 0,0 0 0,0 0 0,1 0 0,0 1 0,0 1 0,1-1 0,0 1-1,0 1 1,0 0 0,0 0 0,1 1 0,-1 0 0,9-2-84,4 3 4,0 0 0,0 1 1,7 1-5,-15 0-53,-12 0-106,1 0-1,-1 0 0,0 0 1,0 0-1,1 0 1,-1 1-1,0-1 1,0 1-1,1 0 1,-1-1 159,16 16-6406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25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0 192,'0'0'11136,"0"0"-8084,-6 28-2695,-5 22-186,3 1 0,2 0 0,1 33-171,6 68 253,-1-147-254,1 0 1,-1 0-1,1 0 0,0 0 0,0 0 1,1 0-1,-1-1 0,1 1 1,0 0-1,0-1 0,1 0 0,-1 1 1,1-1-1,0 0 0,2 2 1,-1-3-6,-1 0 0,1 0 0,0-1 0,0 1 0,0-1 0,0 0 0,0 0 0,0 0 0,1-1 0,-1 0 0,1 0 0,-1 0 0,1 0 0,-1 0 0,1-1 0,3 0 6,0 0-3,0-1 0,-1 0 0,1 0 0,0-1 0,-1 0 0,1 0 0,-1 0 0,1-1-1,-1-1 1,0 1 0,-1-1 0,1 0 0,0 0 0,-1-1 0,0 0 0,0 0 0,-1-1 0,1 1-1,-1-1 1,3-5 3,8-12 22,0-1-1,-1-1 1,-1 0-1,-2-1 1,0-1-22,4-11-34,-10 22-194,0 1-1,1 0 0,0 0 1,2 0-1,0 1 1,0 0-1,1 0 1,4-2 228,-11 13-205,0 0 0,1 1 0,-1-1 1,1 1-1,-1 0 0,1 0 0,0 0 1,-1 1-1,1 0 0,0-1 1,0 1-1,0 0 0,0 1 0,1-1 1,-1 1-1,0 0 0,0 0 0,0 0 1,0 0-1,0 1 0,0 0 1,0 0-1,0 0 0,0 0 0,1 1 205,11 4-1127,1 2-1,-1 0 0,-1 1 0,0 0 1,4 4 1127,1 1-326,15 8 893,0-1-1,2-2 1,10 3-567,-29-15 294,0-1 1,1 0-1,0-1 0,0-1 1,0-1-1,1-1 1,-1-1-1,1 0-294,-19-1 1967,-1 0 1407,-5 0-962,-6 1-2223,-1 0 0,1 1 0,0 0 1,0 1-1,1 0 0,-1 1 0,1 0 0,-1 0 0,1 1 0,1 1 0,-1 0 0,1 0 0,0 1 0,0 0 1,1 0-1,-2 3-189,8-8-3,1 0 0,-1 0 0,1 0 1,-1 0-1,1 1 0,0-1 0,0 0 0,0 1 1,0-1-1,1 1 0,-1-1 0,0 1 1,1-1-1,0 1 0,0 0 0,0-1 1,0 1-1,0 2 3,1-3-8,-1-1 0,0 1 1,1-1-1,0 1 1,-1-1-1,1 1 0,0-1 1,0 0-1,-1 1 0,1-1 1,0 0-1,0 1 0,1-1 1,-1 0-1,0 0 0,0 0 1,1 0-1,-1 0 0,0-1 1,1 1-1,-1 0 0,1 0 1,-1-1-1,1 1 0,-1-1 1,1 0-1,-1 1 0,1-1 8,7 1-244,-1 0 0,0 0 0,1-1 0,-1-1 0,0 1 0,1-1 0,-1-1 0,0 1 0,0-1 0,0-1-1,0 0 1,0 0 0,-1 0 0,1-1 0,-1 0 0,0 0 0,0-1 0,5-5 244,4-4-581,0-1-1,-1-1 1,0-1 0,-2 0 0,0-1 0,6-12 581,-15 23-20,-2 5 27,0 0 0,-1 0 0,0 0 0,1 0 0,-1-1 0,0 1 0,0 0 0,-1-1 0,1 1 0,0-3-7,-1 5 224,0 0 366,0 3 192,1 171 1208,-1-171-1994,0 1 0,1-1 1,-1 0-1,1 0 0,0 0 0,0 0 1,0 0-1,1-1 0,-1 1 0,0 0 1,1 0-1,0-1 0,0 1 1,0-1-1,0 0 0,0 1 0,0-1 1,1 0-1,-1 0 0,1 0 0,-1-1 1,1 1-1,0-1 0,0 1 0,-1-1 1,1 0-1,0 0 0,0 0 0,2 0 4,0 0-72,0 0 0,0 0 0,0-1 0,1 1 0,-1-1 0,0 0 0,0-1 0,0 1 0,0-1 0,0 0-1,0 0 1,0-1 0,0 1 0,0-1 0,0 0 0,-1-1 0,1 1 0,2-2 72,2-4-107,-1 0 0,1-1 0,-1 1 1,-1-2-1,0 1 0,0-1 0,-1 0 0,4-7 107,1-6 15,0 0-1,-2 0 1,4-15-15,-10 141 656,-2-91-628,1 0 1,1 0-1,0 0 0,0 0 1,1 0-1,1 1-28,-3-8-8,1 1 0,-1-1 0,1 0 0,0 0 0,1 0 0,-1 0 0,1 0 1,0-1-1,0 1 0,0-1 0,1 0 0,0-1 0,3 3 8,-7-5-5,0 0 0,0 0 0,0-1 1,1 1-1,-1 0 0,1-1 0,-1 1 1,0-1-1,1 1 0,-1-1 0,1 0 0,-1 1 1,1-1-1,-1 0 0,1 0 0,-1 0 1,1 0-1,-1 0 0,1-1 0,-1 1 0,1 0 1,-1-1-1,0 1 0,1-1 0,-1 1 0,0-1 1,1 0-1,-1 1 0,0-1 0,0 0 1,1 0-1,-1 0 0,0 0 0,0 0 0,0 0 1,1-2 4,1-3 98,1 0 0,-1-1-1,-1 0 1,1 1 0,-1-1 0,0 0 0,0-2-98,1-4 373,13-53 800,-11 43-883,0 1 0,1 0 0,1 0 0,1 0 0,1 1 1,1 0-1,3-4-290,-9 20 25,1 0 0,-1 0-1,1 1 1,0-1 0,0 1 0,1 0 0,-1 1 0,1-1 0,0 1 0,0 0 0,0 0 0,0 1-1,0 0 1,0 0 0,1 0 0,-1 1 0,3-1-25,19-1 32,0 1 1,-1 0-1,17 3-32,-13 0 35,24-1-1367,-50 1-2971,-5 4-3394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0:25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1937 189 1601,'-39'-16'5882,"3"1"-5168,-64-27 307,-85-21-1021,122 47 381,-1 3 1,-1 3-1,0 3 1,0 2-1,-36 4-381,56 1 154,-1 2 0,1 1 0,0 3-1,0 2 1,0 1 0,-14 7-154,6 3 113,2 1 0,0 2 0,1 3 0,2 2 0,1 2 0,1 2 0,-31 28-113,42-29 46,2 1 1,0 2-1,3 1 1,1 2-1,1 0 0,2 2 1,2 1-1,1 1 1,-10 28-47,13-17 65,2 1 1,2 1-1,2 0 1,3 1-1,0 10-65,2 12 127,4 1-1,3 0 1,5 34-127,0-65 73,2 0 0,2 0 1,2-1-1,3 6-73,-3-21 43,2 0 0,1 0-1,1-1 1,1-1 0,2 0-1,8 10-42,-1-7 26,1-1 0,1-1 0,1-1-1,2-2 1,0 0 0,2-2 0,1-2 0,1 0-1,1-2 1,0-2 0,1-1 0,3-1-26,22 7 27,1-2 1,1-4 0,1-2-1,1-2 1,0-3-1,55 0-27,-1-4 29,1-6 0,51-8-29,-91 0 11,0-4 1,0-2 0,-2-5-1,9-5-11,19-11 37,-2-5 0,-2-5-1,42-27-36,-74 34 13,-2-4-1,-2-2 0,-2-3 0,-2-3 0,10-14-12,-46 40 7,-2 0 0,-1-2 0,-2 0 0,0-1 0,-1-1 0,-2-1 0,-1 0 0,-1-1 0,1-8-7,-6 12 9,-2-1 1,0 1 0,-2-1-1,-1 0 1,-1-1-1,-1 1 1,-1-1-1,-2 1 1,0-1-1,-2 1 1,-3-6-10,-1 4 16,-1 0-1,-2 0 1,0 1-1,-3 0 1,0 0-1,-1 2 1,-2 0 0,-1 0-1,0 2 1,-2 0-1,-1 1 1,-1 1-1,-21-17-15,10 11 35,-2 2 0,-1 1 0,0 2 0,-2 1 0,-1 2 1,0 1-1,-1 2 0,-1 2 0,-26-6-35,11 10 94,-1 1 1,0 4-1,0 1 0,0 3 1,-29 4-95,81-2-101,-8 0 163,0 0 0,0 1 0,0 1 1,1 0-1,-2 0-62,11-1-131,0-1 0,0 1 0,1-1 0,-1 1 1,0 0-1,0 0 0,0 0 0,0 0 1,1 0-1,-1 0 0,1 0 0,-1 0 0,1 1 1,-1-1-1,1 1 0,-1-1 0,1 1 1,0 0-1,0-1 0,0 1 0,0 0 0,0 0 1,0 0-1,1-1 0,-1 1 0,1 0 1,-1 0-1,1 0 0,0 0 0,0 0 0,-1 1 131,1 22-8446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02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454 7 32,'0'0'2356,"0"0"4033,-26-1-3080,-90-3-1834,89 3-765,0 1-1,1 1 1,-1 2 0,-22 5-710,31-3 255,0 0 0,0 1 0,1 1 1,0 1-1,0 1 0,-1 1-255,14-8 38,1 0-1,-1 1 1,1-1-1,0 1 1,0 0 0,0 0-1,0 0 1,0 0-38,3-2 2,-1-1 0,1 1 0,0-1-1,0 1 1,-1-1 0,1 1 0,0-1 0,0 1 0,-1-1 0,1 1 0,0-1-1,0 1 1,0-1 0,0 1 0,0 0 0,0-1 0,0 1 0,0-1-1,0 1 1,0-1 0,0 1 0,0 0 0,1-1 0,-1 1 0,0-1-2,1 1-3,0 0 0,0 0 0,0 0 1,-1-1-1,1 1 0,0 0 1,1-1-1,-1 1 0,0-1 0,0 1 1,0-1-1,0 1 0,0-1 1,0 0-1,1 0 0,-1 0 0,1 1 3,26 2-18,1-1 0,0-1 0,-1-1 0,1-1-1,10-3 19,38-8-1395,29-10 1395,-100 21-103,11-4-280,1 1 0,0 1 0,0 1-1,0 0 1,1 1 0,-1 1 0,14 2 383,-32-1 5,1-1 0,-1 1-1,1 0 1,-1 0 0,1 0 0,-1 0 0,1 0-1,-1 0 1,0 0 0,1 0 0,-1 0-1,0 0 1,0 0 0,0 0 0,0 0 0,0 0-1,0 0 1,0 0 0,0 0 0,-1 0 0,1 1-5,0 2 27,0 11 111,0 1 1,-1-1-1,-1 0 0,0 1 1,-1-1-1,-1 1-138,0-3 123,1 0 1,1-1 0,0 1-1,0 0 1,2 0 0,0 5-124,0-15-1,0-1 1,0 0-1,1 0 1,-1 0-1,1 0 1,0 0 0,0 0-1,0 0 1,0 0-1,0 0 1,0 0-1,0 0 1,0 0 0,1-1-1,-1 1 1,1 0-1,-1-1 1,1 1-1,0-1 1,-1 0 0,1 0-1,0 0 1,0 1-1,0-2 1,0 1-1,0 0 1,0 0 0,0-1-1,1 1 1,-1-1-1,0 1 1,1-1 0,12 2-273,1 0 0,-1-1 0,1-1-1,7 0 274,-6-1-830,-1 1-893,-1-2 0,1 0 0,-1-1 1,0 0-1,0-1 0,0-1 1,3-2 1722,-10 5-326,10-4-1013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3:58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1 301 8948,'0'0'80,"129"-92"-48,-47 39 16,-8 10 0,-13 8-32,-10 8 0,-8 4-16,-10 0-400,-33 18-2577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3:58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9012,'0'0'1033,"0"0"-796,23-3-162,82-11 82,-95 13-91,1 0 0,-1 0-1,0 1 1,1 1 0,-1-1-1,1 2 1,-1-1 0,0 2-1,0-1 1,0 1 0,0 1-1,0 0 1,-1 0 0,0 1-1,1 0 1,-2 1 0,1 0-1,-1 0 1,0 1 0,0 0-1,5 6-65,-9-7 82,1 0-1,-2 1 1,1-1-1,-1 1 1,0 0-1,0 0 1,-1 0-1,0 0 1,0 0-1,-1 1 1,0-1-1,0 1 1,0-1-1,-1 1 1,0-1-1,-1 1 1,0-1-1,0 0 1,-1 1-1,1-1 1,-2 0-1,1 0 1,-1 0-1,-2 4-81,-3 2 53,-1-1 0,-1 0 0,0-1 1,0 0-1,-1-1 0,-8 7-53,3-4 15,1 1-1,1 1 1,-5 7-15,16-19-265,-4 7 512,5-2-4028,2-8-3831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1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9124,'4'22'214,"13"59"-167,33 151 154,-47-221-165,1 1 0,0-1-1,0 0 1,1 0 0,0-1 0,1 0 0,5 8-36,-9-15 7,0 0 0,1 0 0,-1-1 0,0 1 0,1-1 0,-1 0 0,1 0 0,0 0 0,-1 0 0,1 0 0,0-1 0,0 1 0,1-1 0,-1 0 0,0 0 0,0 0 0,0 0 0,1 0 0,-1-1 0,1 1-1,-1-1 1,0 0 0,1 0 0,-1 0 0,0-1 0,1 1 0,-1-1 0,0 0 0,2 0-7,-2-1 16,0 1 0,0-1 0,1 0 1,-1 0-1,-1 0 0,1 0 0,0 0 0,0-1 0,-1 1 0,1-1 0,-1 1 0,0-1 0,2-3-16,24-44 465,-17 28-208,14-26 67,-12 21-277,0 1-1,2 1 1,1 0 0,1 1 0,19-21-47,-24 37-977,-2 5-2435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1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222 616 8596,'0'0'1350,"0"0"-216,-25 5-265,-79 21-196,98-24-597,0 0-1,0 1 1,0-1 0,1 1 0,-1 0 0,1 0 0,-1 1-1,1 0 1,0 0 0,0 0 0,1 0 0,-3 4-76,4-5 20,1 1 0,0-1 0,0 1 1,0 0-1,0 0 0,1 0 0,-1 0 0,1 0 0,0 0 1,0 0-1,0 0 0,1 1 0,0-1 0,0 3-20,0-6-1,0 0-1,1 0 1,-1 0 0,0 0-1,1 0 1,-1 0-1,1 0 1,0 0-1,-1 0 1,1 0-1,0 0 1,0-1 0,-1 1-1,1 0 1,0-1-1,0 1 1,0 0-1,0-1 1,0 1-1,0-1 1,0 1 0,0-1-1,0 0 1,0 1-1,0-1 1,0 0-1,0 0 1,0 0-1,0 0 1,1 0-1,-1 0 1,0 0 1,48 1-505,-36-2 5,7 0-950,1-1 0,13-3 1450,-14 2-442,0 0 1,14 1 441,-33 24 384,-1-18-342,0 1 0,0-1 0,0 1 0,1-1 0,-1 0 0,1 1 0,1-1 0,-1 1 0,0-1 0,1 0 0,0 0 1,0 0-1,0 0 0,2 2-42,-1-3 23,-1-1-1,1 1 1,0-1 0,0 0 0,0 0 0,0 0 0,0-1 0,0 1 0,0-1 0,1 1 0,-1-1 0,0 0 0,1 0 0,-1-1 0,1 1 0,-1-1 0,1 0 0,0 1 0,0-2-23,3 1 3,0 0 1,0-1 0,-1-1 0,1 1-1,0-1 1,0 0 0,-1 0-1,1-1 1,-1 0 0,0 0-1,0-1 1,0 1 0,0-1 0,0-1-1,-1 1 1,0-1 0,0 0-1,0 0 1,0 0 0,1-4-4,10-13 3,-1-1 1,0 0-1,-2-1 1,6-18-4,0-2-79,-3-1-1,-1 0 1,-3-1 0,-2 0-1,2-19 80,0-36-9,0-98 9,-12 120 1380,-4 82 236,1 1-1548,-1 1 0,2 0 0,-1 0 0,0 0 0,1 0 0,0 0 0,0 1-1,1-1 1,-1 4-68,-4 11 51,-16 65-34,4 1 0,3 0 0,5 2 0,3-1 0,4 64-17,3-127-1,1-1-1,1 0 1,1 1-1,1-1 1,1 0-1,1 0 1,7 17 1,-10-32-2,1 0 1,0 0 0,0-1 0,0 1 0,1-1-1,0 0 1,0 0 0,1 0 0,0-1 0,0 0-1,0 0 1,1-1 0,0 0 0,0 0-1,0 0 1,1-1 0,0 0 0,0 0 0,0-1-1,0 0 1,0-1 0,5 2 1,3-2-78,1 0-1,-1-1 1,0 0 0,8-2 78,-15 1-357,-1-1 0,1 0 1,-1-1-1,1 1 0,-1-2 1,0 1-1,1-1 0,2-2 357,-8 4-302,-1-1-1,0 1 1,0-1 0,0 1-1,0-1 1,0 0 0,-1 0-1,1 0 1,0 0 0,-1 0-1,0 0 1,1-1 302,12-22-5445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2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9332,'0'0'830,"0"0"-539,0 0-166,0 0 99,0 20 22,6 62-22,-6-81-219,0 1-1,0 0 1,1 0 0,-1-1 0,1 1 0,-1-1-1,1 1 1,0 0 0,0-1 0,-1 1 0,1-1-1,0 0 1,0 1 0,1-1 0,-1 0-1,0 1 1,0-1 0,1 0 0,-1 0 0,0 0-1,1 0 1,-1 0 0,1-1 0,-1 1 0,1 0-1,1 0-4,1 0 5,1-1 0,-1 1 1,1-1-1,-1 0 0,1 0 0,-1 0 0,5-1-5,-1 0 13,-2 0-9,-1 0 0,0 0 0,0 0 0,0-1 0,0 0 0,0 0 0,0 0 0,0 0 0,-1-1 0,1 0 0,3-3-4,9-7-138,-2-1 0,8-9 138,28-23-1008,-48 45 970,-2 5 129,-3 26 600,-1 1 0,-2 7-691,1-7 726,2 14-291,2-44-435,1 0-1,-1-1 1,0 1 0,0-1 0,0 1 0,0-1 0,1 1 0,-1-1 0,0 1 0,1-1 0,-1 1 0,0-1 0,1 1 0,-1-1 0,0 1 0,1-1 0,-1 0 0,1 1 0,-1-1 0,1 0 0,-1 1 0,1-1 0,-1 0 0,1 0 0,-1 1 0,1-1 0,-1 0 0,1 0 0,0 0 0,26 3-3,-20-4-167,0 1 1,0-1 0,-1 0 0,1-1 0,0 1-1,5-4 170,-7 3-331,0-1 1,-1 0-1,0 0 0,0 0 0,0 0 0,1-2 331,15-18-4215,-10 6-982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09:52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0 216 5186,'0'0'817,"0"0"-230,0 0 261,0 0-40,0 0-223,21 11-153,70 34-136,-88-44-282,0 1 0,0-1 1,1 0-1,-1 0 0,0 0 0,1 0 0,-1-1 0,1 0 1,-1 1-1,1-1 0,-1 0 0,1-1 0,-1 1 0,1-1-14,-1 0 24,0 0 0,0 0 0,-1 0-1,1-1 1,0 0 0,-1 1 0,1-1-1,-1 0 1,0 0 0,1-1-24,3-3 68,3-2 15,0-1 0,-1 0 0,-1 0 0,1-1 0,-2 0 0,1 0 0,-1 0 0,-1-1 0,0 0 0,0 0 0,-1-1 0,-1 1 0,0-1 0,0 0 0,-1 0 0,-1 0 0,0 0 0,0 0 0,-2-3-83,1 14 28,0-1 0,0 1 0,0 0-1,0 0 1,-1 0 0,1-1 0,0 1 0,-1 0 0,1 0-1,-1 0 1,1 0 0,-1 0 0,0 0 0,1 0 0,-1 0-1,0 0 1,0 0 0,0 0 0,0 0 0,0 1 0,0-1-1,0 0-27,-2-1 88,1 1-1,-1-1 1,0 1-1,0 0 1,-1 0-1,1 0 0,0 0 1,0 1-1,-1-1-87,-3 0 190,0 1-1,0-1 0,0 2 0,0-1 1,0 1-1,0 0 0,0 0 0,-5 2-189,8-1 49,-1 1 0,0 0-1,1 0 1,0 0 0,-1 0 0,1 1-1,0-1 1,1 1 0,-1 0-1,1 1 1,0-1 0,0 0 0,0 1-1,1 0 1,-1 0 0,1 0-1,0 0 1,0 1-49,-4 12 64,0 0-1,2 0 1,0 0 0,-1 13-64,3-13 67,0 1 1,1-1 0,1 0 0,0 1 0,2-1 0,3 18-68,-4-29 4,2-1 1,-1 1-1,1 0 1,-1-1-1,2 1 1,-1-1 0,1 0-1,0 0 1,0-1-1,1 1 1,-1-1-1,1 0 1,1 0-1,-1 0 1,1-1-1,-1 0 1,1 0 0,0 0-1,1 0-4,5 1-4,1 0 0,-1 0 1,1-1-1,0-1 0,0 0 0,0-1 0,0 0 0,1-1 1,-1 0-1,0-1 0,1-1 0,-1 0 0,0-1 0,4-1 4,-6 1-378,0-1-1,0 0 1,0 0-1,0-1 1,-1-1-1,1 0 1,-1 0-1,-1-1 1,1 0-1,0-1 379,-7 4-745,0 0 0,0 0 0,0 0 0,0-1-1,0 1 1,0-1 0,1-2 745,9-18-6883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4:34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21 320,'0'0'3178,"-22"1"5567,-63 3-6333,74-1-2456,25 2-67,119 18 197,2-6-1,8-5-85,277 3 144,202-12-30,-420-3 57,-388 7 72,-173 31-243,163-13 171,-194-1-171,396-25-51,0 1 1,0-1-1,0 0 0,-1 0 1,1-1-1,0 0 0,-1 0 1,1 0 50,25-8-78,189-52-72,3 11 1,102-6 149,-285 52-1099,-99 8 1212,0 4 1,1 2-1,0 2 0,-21 9-113,-110 21 1695,172-38-1173,32-3-599,1 0 66,222-14 88,-127 5-71,-51 9 55,-57 1-61,-1 0 0,0 0 0,0 0-1,0 1 1,0-1 0,-1 1-1,1-1 1,0 1 0,-1 0-1,1-1 1,-1 1 0,1 0 0,-1 0-1,1 2 1,5 6-12,-1-3-168,1-1-1,-1 1 0,1-1 0,0 0 0,0-1 0,1 0 0,0 0 1,0-1-1,4 2 181,-5-3-914,-1-1 0,1 0 0,0 0 0,0-1 0,-1 1-1,1-2 1,0 1 0,2-1 914,4 0-5578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4:56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619 235 32,'0'0'464,"0"0"-320,0 0-80,-137 13-32,96-13-16,-2-6 128,-11-20-144,-9-8-32,-11-12 32,-13-7-128,-2-4-240,59 32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4:57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96,'0'0'304,"0"0"-304,0 0-80,0 0-48,0 0 112,0 0 0,132 59-144,-60-54 160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13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90 16,'0'0'7897,"0"0"-5584,0 0-2052,0 0-325,-4-1 35,4 1 30,0 0-1,0 0 1,0 0-1,0 0 1,1 0-1,-1 0 1,0-1-1,0 1 1,0 0-1,0 0 1,0 0-1,0 0 1,0 0-1,0-1 1,0 1-1,1 0 1,-1 0-1,0 0 1,0 0-1,0-1 1,0 1-1,0 0 1,0 0-1,0 0 1,0 0-1,0-1 1,0 1-1,0 0 1,0 0-1,-1 0 1,1 0-1,0-1 1,0 1-1,0 0 1,0 0-1,0 0 1,0 0-1,0 0 1,0-1-1,0 1 1,-1 0-1,1 0 1,0 0-1,0 0 1,0 0-1,0 0 1,0 0-1,0-1 1,-1 1-1,1 0 1,0 0-1,0 0 1,0 0-1,0 0 1,-1 0-1,1 0 1,0 0-1,0 0 1,0 0-1,0 0 1,-1 0-1,1 0 1,0 0-1,0 0 1,0 0-1,0 0 1,-1 0-1,24-7 89,44-4 178,142-9 703,110 8-970,42-3 470,-94 1-86,160 16-384,-231-2 40,-105-2-32,1 4 0,58 10-8,1 5 25,101-2-25,155-15 35,-181-2-28,144-11 55,-226 7-14,41 7-48,-40 1 157,89-1 321,247-2-412,-311-13-65,1 0-28,233 12 74,-248 2 228,-140-1-359,0 1 1,0 1-1,0 1 0,0 0 0,0 1 0,0 0 0,3 2 84,-17-3-3887,-2-1-4052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4:53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0 597 1169,'0'0'7101,"21"-35"-5660,1-5-1438,126-208-11,-111 193-60,33-38 68,-59 80-8,1-1 1,1 1-1,0 1 1,0 1-1,1 0 1,1 0-1,0 1 1,16-7 7,-26 15-36,0-1 1,0 1-1,1 1 1,-1-1 0,1 1-1,-1 0 1,1 0-1,-1 1 1,1-1 0,0 1-1,4 1 36,-9-1 0,0 0 1,0 0-1,0 1 0,0-1 0,1 1 1,-1-1-1,0 1 0,0-1 0,0 1 1,0-1-1,0 1 0,0 0 0,0 0 0,0-1 1,0 1-1,0 0 0,-1 0 0,1 0 1,0 0-1,-1 0 0,1 0 0,0 1 0,6 26 223,-5-21-141,4 44 478,-1-1 0,-3 1 1,-3 34-561,0-16 125,2-33-101,-2 0 1,-1-1-1,-2 1 0,-2-1 1,0 0-1,-3 0 1,-3 6-25,10-36-186,0-1 0,0 1 1,0 0-1,-1-1 1,0 1-1,0-1 0,0 0 1,0 0-1,-1 0 1,1 0-1,-1 0 0,-1 0 186,3-3-256,-1 1-1,1-1 0,-1 0 1,1 0-1,-1 0 0,1 0 1,-1 0-1,0 0 0,1-1 0,-1 1 1,0-1-1,1 0 0,-1 0 1,0 0-1,0 0 0,1 0 1,-1 0-1,0-1 0,1 0 1,-1 1-1,0-1 0,1 0 0,-1 0 1,0-1 256,-6-4-27,0 0 0,1 0 0,-1-1 0,2-1 0,-1 1 0,1-1 0,0-1 0,0 1 0,1-1 0,0-2 27,-21-24 2666,-13-7 757,28 30-1389,0 0-1,1-1 1,-10-14-2034,21 27 16,0 0 0,0 0 0,0 0 0,0-1 0,-1 1 0,1 0 0,0 0 0,0-1-1,0 1 1,0 0 0,0 0 0,0-1 0,0 1 0,-1 0 0,1 0 0,0-1 0,0 1 0,0 0 0,0 0 0,0-1 0,0 1 0,0 0 0,0 0 0,0-1 0,1 1 0,-1 0 0,0 0 0,0-1 0,0 1 0,0 0-1,0 0 1,0-1 0,0 1 0,1 0 0,-1 0 0,0 0 0,0-1 0,0 1 0,0 0 0,1 0 0,-1 0 0,0 0 0,0-1 0,1 1 0,-1 0 0,0 0 0,0 0 0,0 0 0,1 0 0,-1 0 0,0 0-16,10-3 7,0 0 0,0 0 0,1 2 0,-1-1-1,7 1-6,6-2 19,281-34-2252,-247 27-2300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02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40 96,'0'0'7078,"0"0"-4346,0 0-1897,0 0-544,0 0-206,4-5-61,0 1-16,0 1 1,0 0-1,1 0 0,-1 0 1,1 0-1,-1 1 0,1-1 1,0 1-1,0 1 0,0-1 0,0 1 1,0-1-1,0 1 0,0 1 1,1-1-1,-1 1 0,0 0 1,2 0-9,-6 0 8,0 0 1,1 0 0,-1 0 0,0 0 0,1 0-1,-1 0 1,1 0 0,-1 0 0,0 1 0,1-1-1,-1 0 1,0 1 0,0-1 0,1 1 0,-1 0-1,0-1 1,0 1 0,0 0 0,0 0 0,0 0 0,0 0-1,0 0 1,1 0-9,-2 1 33,1 1 0,0-1 0,0 1 0,-1-1 0,0 1 0,1-1 0,-1 1 0,0 0 0,0-1 0,-1 3-33,1 5 36,0 6 40,-1-8-68,1-1-1,0 1 1,1 0-1,0-1 1,0 1-1,0 0 1,1-1-1,0 1 1,3 5-8,-2-4 10,-1 0 0,1-1 0,-2 1-1,1 0 1,-1 0 0,0 0 0,-1 1 0,0-1 0,-2 8-10,2 10 170,-1-17 9,0 1 1,-1-1-1,0 1 1,-1-1-1,0 0 1,0 0-1,-1 0 1,-1 0-1,1 0 0,-2-1 1,-3 6-180,1-2 137,-1-1 0,-1 0-1,0 0 1,-1-1 0,0-1 0,0 0 0,-10 7-137,6-10 15,14-7-98,1 0 0,0 0 0,-1 0 0,1 0 0,0-1 1,0 1-1,-1 0 0,1 0 0,0 0 0,0 0 0,-1 0 0,1 0 0,0-1 0,0 1 0,-1 0 0,1 0 0,0 0 0,0-1 0,-1 1 0,1 0 0,0 0 0,0 0 1,0-1-1,0 1 0,0 0 0,-1-1 0,1 1 0,0 0 0,0 0 0,0-1 83,0-2-885,-1 0 0,1 0 1,0 0-1,0 0 0,1 0 0,-1 0 0,1 0 1,0-2 884,7-22-4266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22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9748,'0'0'1004,"0"0"-417,0 0-403,0 0-142,0 0 44,0 0 127,25 18 30,-25-18-243,47 34 197,19 8-197,-55-36 25,0 0 0,1-1-1,-1-1 1,1 0 0,0 0-1,1-1 1,-1-1 0,0 0-1,1 0 1,6-1-25,8 1 36,147 9 245,61-8-281,-225-3 15,-202-3 95,-147 2 87,236 12 1316,300-11-1436,-197 0-56,-21 0 105,-5 2-117,0 1 1,1 2-1,-1 0 1,1 2-1,-13 5-9,0-1 70,-37 7-70,66-17 6,23-1-63,53 1-3,0-4 0,0-2-1,4-4 61,-56 6-46,33-6-276,1 3-1,36-1 323,-143 10 68,0 2-1,-40 11-67,-6 0 137,74-15 122,29-1-200,6 0-142,435 0 64,-449 1 40,1 0-1,-1 1 1,0 0-1,0 0 1,1 1-1,-8 3-20,-7 2 8,-78 25 91,-81 13-99,152-42-86,58-7 79,0 0 0,0-2 0,0-2 0,-1 0 0,0-1 0,19-10 7,-11 5-11,1 2 1,0 1-1,23-3 11,-135 14-14,0-2 30,-18 14 5,64-8 59,1-1 1,-31 1-81,59-5-59,25 0-85,174 0 149,-196 0 17,-12 0 127,-264 2 515,273-2-685,11-1 6,-1-1 1,1 0-1,-1 0 0,0-1 1,0 0-1,0-1 0,8-4 15,5-2 18,4-1-2,-14 5-13,1 1 1,0 0-1,9-1-3,-81 6 298,40-1-7687,22 1 3462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12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0 7876,'0'0'840,"0"0"142,0 0 424,0 0-94,0 0-581,-17 2-507,-53 6-208,69-8-28,0 0 0,1 0 0,-1 0-1,0 0 1,0 0 0,0 0 0,0 0-1,0 1 1,0-1 0,0 0 0,0 0-1,0 1 1,0-1 0,0 1 0,1-1-1,-1 1 1,0-1 0,0 1 0,0-1-1,0 2 13,7 2-189,-6-4 205,25 9 10,1-2 0,0 0 0,0-2 1,13 0-27,10 4 12,156 20 277,75-4-289,-27-2 87,246 6 36,-1-29 99,-220-1-121,-118 0-24,176 2 86,-263 4-40,45 9-123,-45-4 98,45 0-98,349 17 670,-137-9 90,21-15-760,-347-3-1,-1 0 1,0 0-1,1 1 0,-1-1 0,0 1 0,0 0 0,1 0 0,-1 0 1,0 1-1,0-1 0,0 1 0,0-1 0,-1 1 0,1 0 1,0 0-1,-1 1 0,1-1 0,1 2 1,-3-2-266,1 0 0,-1 0 0,1 1 0,-1-1 0,0 0 0,0 0 0,0 1-1,-1-1 1,1 0 0,0 1 266,0 7-5824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26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3762,'0'0'6547,"0"0"-5019,0 28-1311,0 183 431,0-55-128,0-155-523,0-1 0,0 1 1,0-1-1,0 1 0,0-1 0,1 1 0,-1-1 1,0 1-1,0-1 0,0 1 0,1-1 0,-1 1 1,0-1-1,1 1 0,-1-1 0,0 1 0,1-1 1,-1 0-1,1 1 0,-1-1 0,0 0 0,1 1 1,-1-1-1,1 0 0,-1 0 0,1 1 0,-1-1 0,1 0 1,-1 0-1,1 0 0,0 0 0,-1 0 0,1 1 1,-1-1-1,1 0 0,-1 0 0,1-1 0,-1 1 1,1 0-1,0 0 0,-1 0 0,1 0 0,-1 0 1,1 0-1,-1-1 0,1 1 0,-1 0 0,1-1 1,-1 1-1,0 0 0,1-1 0,-1 1 0,1 0 1,-1-1-1,0 1 0,1-1 0,-1 1 0,1-1 3,7-12-45,1 0 0,-2 0 0,0-1 0,0 0 0,3-11 45,4-10 15,-3 11 19,-1 0 47,1 0-1,1 1 1,2 1 0,7-12-81,-19 33-1,-1-1 0,0 1 0,0 0 0,1-1 0,-1 1 0,1 0 0,-1 0 0,1 0 0,-1 0 0,1 0 0,0 0 0,-1 0 0,1 1 0,0-1 0,0 1 0,-1-1 0,1 1 0,0-1 0,0 1 0,0 0 0,1 0 1,-2 0 1,1 1-1,-1-1 0,0 0 0,1 1 1,-1-1-1,0 1 0,1-1 0,-1 1 1,0 0-1,0 0 0,0-1 1,0 1-1,0 0 0,0 0 0,0 0 1,0 0-1,0 0 0,0 0 0,-1 0 1,1 1-1,0-1 0,-1 0 0,1 0 1,-1 0-1,1 1 0,-1-1 0,1 0 1,-1 2-1,5 27 92,-1 0 0,-2 0 0,0 0 0,-3 13-92,0-9 72,2-1 0,1 0 0,5 22-72,-6-51-238,0 0 1,0 0-1,0 0 0,0 0 0,1 0 1,-1 0-1,1 0 0,0 0 1,0-1-1,3 3 238,-2-3-3652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27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0 259 9236,'0'0'19,"0"0"18,25 4 25,84 15-38,-103-18-22,-1 0 0,1-1 0,0 0 0,0 1 0,0-2 0,0 1 0,0-1 0,0 0 0,0 0 0,0-1 0,-1 1 0,1-1 0,0-1 0,-1 1 0,1-1-2,1-2 6,0 0 0,-1-1 0,0 0 0,0 0-1,0 0 1,-1-1 0,0 1 0,1-3-6,-1 1-82,-1 1 0,1-2 1,-1 1-1,-1 0 0,0-1 0,0 0 1,0 0-1,-1 1 0,-1-1 0,0-1 1,0 1-1,0 0 0,-1 0 0,-1-3 82,1 9 20,0 0 0,0 0 0,-1 0 0,1 0 0,-1 0 0,0 0 0,0 0 0,0 0 0,0 1 0,0-1-1,0 0 1,-1 1 0,0-1 0,1 1 0,-1-1 0,0 1 0,0 0 0,0 0 0,0 0 0,-1 0 0,1 0-1,-1 0 1,1 1 0,-1-1 0,1 1 0,-1 0 0,0-1 0,0 1 0,0 1 0,1-1 0,-1 0 0,0 1-20,-15-4 621,1 2 1,0 0 0,-1 1 0,1 1 0,-6 1-622,0-1 1024,19 0-947,0 0 0,0 0 1,1 0-1,-1 1 0,0-1 1,0 1-1,0 0 1,0 0-1,1 0 0,-1 1 1,0-1-1,1 1 0,-1 0 1,1 0-1,0 0 1,0 1-1,0-1 0,0 1 1,0-1-1,0 1 0,1 0 1,-1 0-1,1 1 1,0-1-1,0 0 0,0 1 1,0-1-1,1 1 0,-1-1 1,1 1-1,0 0 0,0 0 1,0 0-1,1-1 1,-1 3-78,-2 14 22,2-1-1,0 1 1,1-1 0,0 1 0,2 0-22,-1-13-1,0 1 0,0 0 0,1 0-1,0-1 1,1 1 0,0-1 0,0 0-1,0 0 1,1 0 0,0 0-1,1-1 1,-1 1 0,4 3 1,0-3-40,1 1-1,-1-1 1,1 0-1,0-1 1,1 0 0,0-1-1,0 0 1,0 0 0,0-1-1,1 0 1,-1-1 0,1 0-1,3 0 41,1-1-1367,1 0 0,-1-1 0,8 0 1367,-4-1-5621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27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8372,'0'0'736,"0"0"-512,3 149 929,-3-94-1,0-5-319,0-9-497,10-11-240,3-12-48,4-15-48,4-3-192,2-28-2657,0-31-561,-18 17-2113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27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0 143 832,'84'-129'5939,"-97"120"-4562,6 7-1041,4 0-160,3 2-176,0 0-2353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28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1 528,'0'0'118,"0"0"124,0 0 313,0 0 673,0 0 466,0 0-331,-14 0 1233,-2 0-2369,10 0 42,-1 0 0,0 0 0,1 0 0,-1 1 0,1 0 0,-5 1-269,8-1 77,1 0 0,0 0 0,0 0 0,0 0 0,0 0 0,0 1 0,0-1 0,0 1 0,0-1 0,1 1 0,-1 0 0,0 0 0,1 0 0,0-1 0,-1 1 0,1 1 0,0-1 0,0 0-1,0 0 1,0 0 0,0 1-77,-3 15 144,0 0 0,2 1 0,0-1 0,0 0 1,2 1-1,0-1 0,2 4-144,-1 25 37,1-16-21,2 1-1,1-1 0,1 1 1,2-1-1,1 2-15,0-3 13,-1 2-1,-1-1 0,-2 1 1,-2 0-1,0 3-12,-3-30-12,0-2-72,0 0-1,0 0 1,0 0-1,0-1 1,0 1-1,-1 0 1,1 0-1,-1 0 1,0-1-1,0 2 85,0-3-38,0 0-1,0 0 0,0 0 1,0 0-1,0 0 0,-1-1 1,1 1-1,0 0 0,0-1 1,-1 1-1,1-1 0,0 1 1,-1-1-1,1 0 0,0 0 1,-1 1-1,1-1 0,0 0 1,-1 0-1,1 0 0,0 0 0,-2-1 39,0 1-15,-1 0 0,1 0 0,0 0 0,0-1 0,-1 0 0,1 1 0,0-1-1,0-1 1,0 1 0,0 0 0,0-1 0,0 1 0,0-1 0,0 0-1,1 0 1,-1 0 0,1 0 0,-1 0 0,1-1 0,0 1 0,0-1-1,0 0 1,0 1 0,1-1 0,-1 0 0,1 0 0,-1 0 0,1 0 0,0 0-1,0 0 1,0-3 15,-2-10-51,0-1 1,1 1-1,1-1 0,1 1 0,1-14 51,-1 23 1,1 1 0,0-1 0,0 1-1,1-1 1,0 1 0,0 0 0,0-1-1,1 1 1,0 0 0,0 1-1,2-3 0,2-2-24,0 0-1,1 0 0,1 1 1,-1 0-1,1 0 0,2 1 25,10-8-38,0 0 0,2 2 0,-1 1 0,2 1 0,16-6 38,-22 10-22,-12 5 20,0 0 1,1 0 0,0 0 0,-1 1-1,1 0 1,0 1 0,0 0 0,4-1 1,-11 2 69,0 0 67,0 0 35,0 0-6,0 0-45,0 0-24,0 0-21,0 0-32,0 0 7,0 0-4,0 0-492,0 0-1958,0 0-2032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29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0 599 5955,'0'0'2033,"22"1"-1606,0 0-423,0-1 0,0-1 1,4-1-5,-21 0 5,-1 1 1,1-1-1,-1 1 1,0-1-1,0 0 1,0-1-1,0 1 1,0-1-1,0 0 1,0 0-1,-1 0 1,1 0-1,-1 0 1,0-1-1,0 0 1,-1 0-1,1 1 1,-1-1-1,1-1 1,0-3-6,4-3 18,2-5 16,-1 0 0,-1-1 0,0 0 1,-1 0-1,-1 0 0,0-1 0,-2 0 0,0 0-34,2-22 108,-2-1-1,-2 1 0,-2-3-107,0 32 65,0 0-1,-1 0 1,0 0-1,-1 1 1,0-1 0,-1 1-1,0-1 1,-1 1 0,0 0-1,0 1 1,-7-9-65,6 9 475,0 1-1,-1 0 1,0 0 0,0 1-1,-1 0 1,0 0 0,-9-5-475,16 11-92,1 1 124,0-1 1,-1 1-1,1 0 0,0 0 1,0 0-1,0-1 1,0 1-1,-1 0 0,1 0 1,0 0-1,0 0 0,-1 0 1,1-1-1,0 1 0,0 0 1,0 0-1,-1 0 1,1 0-1,0 0 0,0 0 1,-1 0-1,1 0 0,0 0 1,-1 0-1,1 0 1,0 0-1,0 0 0,-1 0 1,1 0-1,0 0 0,0 0 1,-1 0-1,1 0 1,0 1-1,0-1 0,0 0 1,-1 0-1,1 0 0,0 0 1,0 0-1,0 1 0,-1-1 1,1 0-1,0 0 1,0 0-1,0 1 0,0-1 1,-1 0-1,1 0 0,0 1 1,0-1-1,0 0 1,0 0-1,0 1 0,0-1 1,0 0-1,0 0 0,0 1 1,0-1-1,0 0 0,0 0 1,0 1-1,0-1-32,-35 148 512,-15 143-512,46-253 4,1 1 0,2 0-1,4 37-3,-3-74-11,0-1 1,1 0-1,-1 0 0,0 1 1,1-1-1,-1 0 0,1 0 1,-1 1-1,1-1 0,0 0 0,-1 0 1,1 0-1,0 0 0,0 0 1,0 0-1,0 0 0,0 0 0,0 0 1,0 0-1,0-1 0,0 1 11,2 1-72,0-1 0,1 0 0,-1 1 0,0-1 0,0-1 0,0 1 0,1 0 0,2 0 72,5-1-211,1 0-1,-1 0 0,0-1 0,0 0 1,2-1 211,23-11-331,-32 11 304,1 0-1,0 0 0,-1 1 0,1-1 0,0 1 0,0 0 1,0 0-1,0 1 0,0-1 0,0 1 0,0 0 0,0 0 28,-4 1-3,0-1-1,0 1 0,-1-1 1,1 1-1,0 0 1,-1-1-1,1 1 0,0 0 1,-1 0-1,1-1 0,-1 1 1,1 0-1,-1 0 0,0 0 1,1-1-1,-1 1 1,0 0-1,0 0 0,1 0 1,-1 0-1,0 0 0,0 0 1,0 0-1,0-1 1,0 1-1,0 0 4,0 32 87,0-24-56,-2 32 105,1 31-12,1-65-128,0-1-1,1 1 1,0 0-1,1-1 1,-1 1-1,1-1 1,1 1-1,1 3 5,-4-9-125,8 10 11,1-8-3520,-4-3-446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30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7876,'0'0'1499,"0"0"-1059,0 0-10,0 0 202,1 6-323,2 5-163,-1 1 0,0 0-1,-1 0 1,0 0 0,-1 0-1,0 0 1,-2 5-146,-15 92 434,3-21-321,10-36-847,2 29 734,3-80-99,-1 0 1,1 0-1,-1 0 1,1 0-1,-1-1 1,1 1-1,-1 0 0,1 0 1,-1-1-1,1 1 1,0-1-1,0 1 1,-1 0-1,1-1 1,0 1-1,0-1 0,-1 0 1,1 1-1,0-1 1,0 0-1,0 1 1,0-1-1,0 0 1,0 0-1,0 0 1,-1 0-1,1 0 0,0 0 1,0 0-1,0 0 1,0 0 98,42 0-528,-31-1 453,4 1 47,20 1 30,-35-1 2,0 1 1,0-1-1,0 1 0,1-1 0,-1 1 0,0-1 0,0 1 1,0-1-1,0 1 0,0 0 0,0 0 0,0 0 1,-1 0-1,1-1 0,0 1 0,0 0 0,-1 0 0,1 0 1,0 0-1,-1 1 0,1-1 0,-1 0 0,0 0 0,1 0 1,-1 0-1,0 1-4,2 8 94,0 0-1,-1 1 1,-1-1 0,0 0 0,0 0 0,-1 1-1,0-1 1,-1 0 0,0 0 0,-1 0 0,0 0-1,0 0 1,-1 0-94,-10 18 349,0-1 0,-2 0 0,-13 16-349,-11 18 295,36-52-237,4-8-3579,0-1-2452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30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12 9780,'0'0'1092,"0"0"-212,0 0 169,0 0-532,-19 26-306,-58 82-152,75-105-58,0 0 0,0 0 0,0 1 0,1-1 0,-1 0 0,1 1 0,0-1 0,0 1 0,0 0 0,1-1 0,-1 1 0,1 0 0,0-1 0,0 1 0,0 0 0,0 2-1,1-4 0,0 0 1,0 1-1,0-1 0,0 0 0,0 0 0,0 0 1,1 0-1,-1 0 0,1 0 0,-1 0 0,1 0 1,0 0-1,0-1 0,-1 1 0,1-1 0,0 1 1,1-1-1,-1 0 0,7 3-1,-1 0 1,1-1-1,0 0 1,0-1-1,0 0 1,1 0-1,-1-1 1,9 1 0,-11-2-1,0 0 1,0 1 0,0-2 0,0 1 0,0-1-1,0 0 1,0-1 0,0 0 0,0 0 0,-1 0-1,1-1 1,1-1 0,-4 1 2,0 0 0,0 0 0,0 0 0,0-1-1,0 1 1,-1-1 0,0 0 0,0 0 0,0 0 0,0-1 0,0 1 0,-1-1-1,0 1 1,0-1 0,0 0 0,-1 0 0,1-1-2,0-1 49,-1 0 1,1 0 0,-1 0-1,0 0 1,-1 0-1,0 0 1,0 0-1,0-1 1,-1 1-1,0 0 1,0 0-1,-1 0 1,0 0 0,-2-3-50,2 5 54,0 1 0,0 0 0,-1 0 1,0 0-1,1 0 0,-1 1 0,-1-1 1,1 1-1,0-1 0,-1 1 0,0 0 1,0 1-1,0-1 0,0 1 0,0-1 1,0 1-1,-1 1 0,1-1 0,-1 0 1,1 1-1,-5-1-54,1 1-8,7 1-323,13 2-3925,3 4 2631,3 2-1410,-7-5-1111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03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1 211 13286,'0'0'1505,"0"0"-1110,0 0-345,24 0 30,151-4 75,-133 4-641,130-4 1118,-138 1-4656,0-2 0,11-3 4024,-44 8-249,1 0 0,-1-1 0,0 1 0,0 0 0,0-1 0,1 1 0,-1-1 0,0 1 0,0-1 0,0 1 0,0-1 0,0 0 0,0 0 0,0 1 0,0-1 0,0 0 1,0 0-1,-1 0 0,1 0 0,0 0 0,0 0 0,0-1 249,-1-1-286,1 0 1,-1 0 0,1 0 0,-1 0-1,0 0 1,0 0 0,0 0 0,-1-1 285,1-2 321,-6-50-724,1 10 2238,4 16 6209,1 29-7963,1 1 0,0-1 0,0 1 0,0-1 0,0 1 0,0 0 0,0-1 0,0 1 0,0 0-1,0 0 1,0 0 0,0 0 0,0 0 0,-1 0 0,1 0 0,0 0 0,0 0 0,1 1-81,1-1 275,2 0-134,0 0 1,0 0 0,0 1 0,0 0 0,0 0 0,-1 0 0,1 1 0,0-1 0,-1 1 0,1 0 0,-1 1 0,1-1 0,-1 1 0,0 0 0,1 1-142,0 0 94,0 2 1,0-1-1,0 1 1,-1-1-1,1 1 1,-1 1-1,-1-1 1,1 0-1,1 7-94,2 5 104,-2 0 0,0 0-1,-1 0 1,-1 1 0,0 0-1,-2 0 1,0 15-104,-1-23 38,-1 0 0,0 1 0,0-1 0,-1 0-1,-1 0 1,0 0 0,0 0 0,-1 0 0,-1-1 0,1 1 0,-2-1-1,1 0 1,-2-1 0,1 1 0,-1-1 0,-4 3-38,-21 22 52,-1-1 0,-5 1-52,0 1 37,32-29-569,-10 11 1172,13-2-7847,3-14 180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31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2305,'0'0'2145,"0"0"-515,0 0 6,0 0-255,16 22 172,47 73-133,-59-89-1343,-1 0 1,0 0-1,0 0 1,-1 0 0,0 0-1,0 1 1,0-1 0,-1 1-1,0-1 1,0 1 0,-1-1-1,1 4-77,-2-6 21,2 0-1,-1 0 1,0 1 0,1-1-1,0 0 1,0 0-1,0 0 1,0 0-1,0 0 1,1-1-1,1 3-20,-3-6 2,0 0-1,0 0 0,1 1 1,-1-1-1,0 0 0,1 0 0,-1 1 1,0-1-1,0 0 0,1 0 0,-1 1 1,1-1-1,-1 0 0,0 0 1,1 0-1,-1 0 0,0 0 0,1 0 1,-1 0-1,1 0 0,-1 0 1,0 0-1,1 0 0,-1 0 0,1 0 1,-1 0-1,0 0 0,1 0 1,-1 0-1,0 0 0,1 0 0,-1-1 1,0 1-1,1 0 0,-1 0 1,0 0-1,1-1 0,-1 1 0,0 0 1,1 0-1,-1-1 0,0 1 1,0 0-1,1-1 0,-1 1 0,0 0 1,0-1-1,0 1 0,0 0 1,1-1-1,-1 1 0,0-1-1,8-22-19,-1-1 1,1-6 18,-2 3 180,2 1 0,9-22-180,-14 41 144,1 0 0,-1 0 0,1 0 0,1 0 0,-1 1 0,1-1 0,0 1 0,0 1 1,1-1-1,0 1 0,0 0 0,1 0-144,-1 1 50,0 1 1,1-1 0,0 2 0,-1-1 0,1 1-1,0 0 1,0 1 0,0-1 0,0 1-1,2 1-50,19-2 73,0 2 0,2 1-73,8 0 40,24-1-637,-55 0-2781,-7 2-3596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31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398 8 4850,'0'0'2207,"0"0"-1391,0 0-272,0 0 777,0 0 111,-22-2-274,-7-2-747,-1 3 0,-1 0-411,28 1 36,1 0 1,-1 1-1,1-1 0,-1 0 0,1 1 1,-1 0-1,1-1 0,0 1 0,-1 0 1,1 0-1,0 1 0,0-1 0,0 0 1,0 1-1,0-1 0,0 1 0,0 0 1,0-1-1,1 1 0,-1 0 0,1 0 1,-1 0-1,1 0 0,-1 2-36,0 1 60,0 1-1,0-1 0,1 1 1,-1-1-1,1 1 1,1-1-1,-1 7-59,-1 11 100,2 0 0,0 10-100,1-26 7,0 0 0,0 1 0,0-1 0,1 0 0,0 0 1,1 0-1,-1 0 0,1-1 0,2 4-7,-4-9 1,31 60 8,-30-55-4,0 0 0,0 0-1,-1 1 1,1-1 0,-1 1 0,-1-1 0,1 1 0,-1-1-1,-1 3-4,1-7 5,-1 0-1,1-1 0,-1 1 0,0-1 0,1 1 1,-1-1-1,0 1 0,0-1 0,0 0 0,0 1 1,0-1-1,-1 0 0,1 0 0,0 0 0,0 1 0,-1-1 1,1-1-1,-1 1 0,1 0 0,-1 0 0,1-1 1,-1 1-1,0 0 0,1-1 0,-1 0 0,-1 1-4,-47 7 98,49-8-96,-28 3 29,0-2 0,0-1 1,0-1-1,-2-2-31,28 3 7,1-1-1,0 1 1,-1-1 0,1 1-1,0-1 1,0 0 0,0 0-1,0 0 1,0 0 0,0 0 0,0-1-1,0 1 1,0 0 0,0-1-1,0 0 1,1 1 0,-1-1-1,1 0 1,0 0 0,-1 0-1,1 0 1,0 0 0,0 0 0,0 0-1,0 0 1,0-2-7,-1-6-446,0 1 0,1-1 0,0 1 0,0-1 0,1 0 0,1 0 446,-1 2-1068,0-17-5359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33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1770 1 4786,'0'0'2113,"0"0"-998,0 0-352,0 0 128,0 0 73,0 0-111,-17 17-90,-102 99 238,71-73-659,-1-1 1,-3-3-1,-52 30-342,-176 86 139,-342 139-26,389-187 14,202-92-15,3-1 51,-1-1 1,0-2 0,0 0 0,-1-2 0,-30 5-164,59-14-4,1 0 0,-1 0 0,1 1 1,-1-1-1,1 0 0,-1 0 0,1 0 1,-1 1-1,1-1 0,0 0 0,-1 0 0,1 1 1,-1-1-1,1 0 0,0 1 0,-1-1 1,1 1-1,0-1 0,-1 0 0,1 1 0,0-1 1,0 1-1,0-1 4,0 1-18,-1-1-1,1 0 1,0 0-1,0 1 1,1-1 0,-1 0-1,0 0 1,0 1 0,0-1-1,0 0 1,0 0 0,0 1-1,0-1 1,0 0-1,0 0 1,1 0 0,-1 1-1,0-1 1,0 0 0,0 0-1,0 0 1,1 1 0,-1-1-1,0 0 1,0 0-1,0 0 1,1 0 0,-1 1-1,0-1 1,0 0 0,1 0-1,-1 0 1,0 0-1,0 0 1,1 0 0,-1 0-1,0 0 1,0 0 0,1 0-1,-1 0 1,0 0 0,0 0-1,1 0 1,-1 0-1,0 0 1,0 0 0,1 0-1,-1 0 19,25 0-1747,-6 0-4616,-18 0 32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5:33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0 3233,'0'0'3834,"0"0"-2492,0 0-245,0 0 50,-25 17-240,3-3-735,7-6-85,1 1-1,0 0 1,1 2-1,0-1 1,0 2 0,1-1-1,1 2 1,0 0-1,0 0 1,-3 8-87,-4 9 390,1 0 1,1 1 0,-6 21-391,15-33 141,1 1 1,0 0 0,2 0 0,1 0-1,0 1 1,0 15-142,3-23 41,-1 1 17,1-1-1,1 1 0,2 12-57,-3-22 6,2 0 1,-1 1-1,0-1 0,1 0 0,0 0 0,-1 0 0,2 0 1,-1 0-1,0 0 0,1-1 0,0 1 0,0-1 0,2 3-6,3 1 4,1-1 0,-1 1 0,1-1 0,0-1-1,1 0 1,-1 0 0,1 0 0,0-2 0,0 1-1,0-1 1,1-1 0,5 1-4,9 1 7,0-2 1,0 0-1,0-2 0,22-3-7,-28 0-194,-1-1 0,1 0 0,-1-1 0,0-2-1,0 0 1,-1 0 0,1-2 0,-2 0 0,3-2 194,5-8-3810,-12 3-2612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19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1 300 12342,'0'0'325,"38"-15"-175,-27 11-133,57-21 245,2 2 0,0 4 0,62-9-262,341-22 769,6 26-212,-432 22-507,1083-17 406,-984 21-424,0 6 0,13 8-32,383 71 59,-489-81-46,-51-6-7,-1 1 0,1-1 0,-1 0 0,1 0-1,-1 1 1,1-1 0,-1 0 0,1-1 0,-1 1-1,1 0 1,-1 0 0,1-1 0,-1 1 0,1 0-1,-1-1 1,1 0-6,-14-4 57,10 4-36,-81-34 3,-2 3 0,-1 4 0,-1 4 0,-1 4 0,-87-9-24,-6 10-16,-83 5 16,-185 14-16,-185 44 506,274-12-17,313-29 138,35 0-364,12-1-181,13 1-27,432 35-13,-366-34-22,289 13 30,-8 0-178,84 24 144,-454-42-200,0 1 0,0-1-1,1 2 1,-4-1 200,-26 2 9,18-2-8,-497 4 1,1 24 8,413-18 24,-70 7 282,-44-7-316,359-40 280,67-5-234,44 5-46,217-5 63,134 25-789,-544 10-79,-305-3 780,-7-1 71,-164 22-46,390-15 24,-302 26 798,644-36-582,565-24-165,-874 30-83,16 2-7,-22-1 14,1 0 0,-1 0 0,0 0 0,0 0-1,1 0 1,-1 0 0,0 0 0,0 0 0,1 0-1,-1 0 1,0 1 0,0-1 0,1 0-1,-1 0 1,0 0 0,0 0 0,1 0 0,-1 0-1,0 1 1,0-1 0,0 0 0,1 0 0,-1 0-1,0 0 1,0 1 0,0-1 0,0 0 0,1 0-1,-1 1 1,0-1 0,0 0 0,0 0 0,0 1-1,0-1 1,0 0 0,0 0 0,0 1-1,0-1 1,0 0 0,0 0 0,0 1 0,0-1-1,0 0 1,0 0 0,0 1 0,0-1 0,0 0-1,0 0 1,0 1 0,0-1 0,0 0 0,0 1 1,-1 0-1,0 0 0,0 0 1,0 0-1,0 0 0,0 0 1,0 0-1,-1 0 0,1-1 1,0 1-1,0 0 0,-1 0 1,1-1-1,0 1 0,-1-1 1,1 1-1,0-1 1,-46 13 14,-1-1-1,0-3 1,-7-1-14,7 0 18,-33 4 697,-1-3 0,-69-3-715,161-14 66,16-2-97,1 2-1,0 0 1,1 1-1,-1 2 0,1 1 1,6 1 31,47-1-2639,-57 4-1899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41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95 656,'0'0'8436,"0"0"-8324,0 0-144,0 0 32,0 0 0,0 0 32,99 0 16,-22-21 112,14-2-64,9 7-32,4 5-32,-2 2 0,-13 6-16,-10 1 16,-16 2-32,-12-2-1968,-51 2-1298,0-7-1168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41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4370,'0'0'88,"0"0"141,0 0 172,25 27-89,78 88-21,-95-105-240,1 0 0,-1 0 0,-1 1 0,0 0 0,0 0 0,-2 1 0,1 0 1,-1 0-1,-1 0 0,0 1 0,-1-1 0,0 1 0,0 1-51,-2-9 24,1 10 185,1 0 0,-2 0-1,0 0 1,0 0 0,-2 2-209,1-12 99,-1 1 1,1-1 0,-1 0-1,0 1 1,-1-1-1,1 0 1,-1 0-1,0 0 1,-1 0-1,1 0 1,-1-1-1,0 1 1,0-1 0,0 0-1,-3 3-99,-18 15 501,-2-1 0,-8 5-501,-36 29 767,70-55-716,0 0-30,0 0-5,0 0-5,0 0-22,0 0-24,0 0-314,8-1-3931,-1-5 476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50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0 241 7123,'2'24'190,"1"9"-140,13 133 230,-9-136-117,-7-29-160,1 0 1,-1 0 0,0 0 0,1 0-1,-1 0 1,1 0 0,-1 0 0,1-1 0,0 1-1,-1 0 1,1 0 0,0-1 0,-1 1-1,1 0 1,0-1 0,0 1 0,0-1 0,0 1-1,-1-1 1,1 1 0,0-1 0,0 1 0,0-1-1,0 0 1,0 0 0,0 0 0,0 1-4,0-1 6,-1 0 0,0 0 0,0-1 0,1 1 0,-1 0 0,0 0 0,0 0 0,1 0 0,-1 0 0,0 0 0,0 0 0,1-1 0,-1 1 0,0 0 0,0 0 0,1 0 0,-1-1 0,0 1 0,0 0 0,0 0 0,0 0 0,1-1 0,-1 1 0,0 0 0,0 0 0,0-1 0,0 1 1,0 0-1,0-1 0,0 1 0,0 0 0,0 0 0,0-1 0,0 1 0,0 0 0,0-1 0,0 1 0,0 0 0,0 0 0,0-1 0,0 1 0,0 0 0,0 0 0,0-1 0,0 1 0,-1 0-6,2-101 1098,-2 53-20,2 0 1,2 0-1079,-1 39 63,0 0 0,1 1 0,0-1 0,0 1 0,1-1 0,0 1 0,0 0 1,1 0-1,0 1 0,1-1 0,0 1 0,5-5-63,6-6 23,2 0 1,0 1-1,21-13-23,-28 22-27,1 0-1,0 0 1,0 2-1,1 0 1,0 0-1,0 1 1,10-2 27,-10 4-836,0 1 0,1 0 1,-1 0-1,9 2 836,-4 0-3754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50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1 8148,'0'0'915,"0"0"69,0 0 230,0 0 40,-26 8-75,-9 2-853,1 2-1,-9 5-325,38-14 17,1-1 0,-1 1 0,1 0 0,0 0 0,0 0 0,0 0 0,1 1 0,-1 0 0,1 0 0,-1 0 0,1 0 0,1 0 0,-1 0 0,0 1 0,1-1 0,0 1 0,0 0 0,1 0 0,-1 0-1,1 0 1,0 0-17,-2 5 18,0 4-8,0-1 1,0 1 0,1 0-1,1 0 1,0 0 0,1 0-1,1 0 1,1 1-11,-2-13-2,0 0-1,0-1 1,1 1-1,-1-1 1,1 1-1,-1-1 1,1 1 0,0-1-1,-1 1 1,1-1-1,0 0 1,0 1-1,0-1 1,0 0-1,0 0 1,0 1-1,1-1 1,-1 0 0,0 0-1,1-1 1,-1 1-1,1 0 3,1 1-12,0-1 0,1 0 0,-1 0 0,1 0 0,-1 0 0,1-1-1,-1 0 1,1 1 0,0-1 0,1-1 12,4 1-77,0-1 0,-1-1 0,1 1-1,-1-2 1,1 1 0,-1-1 0,0 0 0,0-1-1,0 0 78,13-10-450,-2-1 0,1-1-1,-2-1 1,0-1 0,-2 0-1,7-10 451,-8 10-353,0 0 0,2 1-1,0 0 1,1 1-1,0 1 1,2 1 0,5-3 353,-23 16-17,0 0 0,1-1-1,-1 1 1,0 0 0,1 0 0,-1 1 0,1-1 0,-1 0 0,1 1 0,-1 0 0,1-1 0,0 1 0,-1 0 0,1 0-1,-1 0 1,1 1 0,0-1 0,0 1 17,-1 0-3,0 0-1,0 0 1,0 0-1,0 0 1,-1 1 0,1-1-1,0 1 1,-1-1-1,0 1 1,1-1-1,-1 1 1,0 0-1,0 0 1,1 0 0,-2-1-1,1 1 1,1 2 3,2 9 77,-1 0 0,0 0 0,-1 1 1,-1-1-1,0 0 0,0 6-77,0-3 164,4 92 426,-4 0-1,-6 14-589,3-105 15,0 1-1,-1-1 0,-1 0 1,0 0-1,-1 0 0,-1-1 1,-1 0-1,0 0 0,-1 0 0,-1-1 1,-6 7-15,14-20 77,0-1 1,0 1 0,0 0-1,0-1 1,-1 1 0,1-1-1,-1 0 1,1 0 0,-1 1-1,1-1 1,-1 0 0,0 0-1,1 0 1,-1-1 0,0 1-1,0 0 1,0-1-1,0 1 1,1-1 0,-1 1-1,0-1 1,0 0 0,0 0-1,0 0 1,0 0 0,0 0-1,0 0 1,0-1 0,0 1-1,0-1 1,-1 0-78,0 0 89,0-1 1,0 0-1,0 0 0,0 0 1,1-1-1,-1 1 0,0-1 1,1 1-1,0-1 0,-1 0 1,1 0-1,0 0 0,1 0 1,-1 0-1,0 0 0,0-2-89,-3-14 27,0 0 1,1-1-1,1 1 0,1 0 1,0-1-1,2 0 0,0 1 0,1-1 1,3-16-28,-1 21 3,0-1 1,0 0 0,2 1-1,0-1 1,1 1 0,0 1 0,1-1-1,8-11-3,-1 4-17,1 0-1,1 1 1,0 1 0,14-12 17,-24 26-199,0 1 0,1-1 0,0 1-1,-1 0 1,8-3 199,25-10-3847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51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8916,'0'0'1163,"0"24"-461,0 162-523,0-168-174,3 60 47,-2-71-49,0 0 0,0 0-1,1 0 1,0-1 0,0 1 0,1 0 0,0-1 0,0 1-1,2 1-2,-4-6-6,-1-1 0,1 1 0,0-1 0,0 0 0,1 1 0,-1-1 0,0 0 0,0 0 0,0 0 0,1 0 0,-1 0 0,1 0 0,-1 0 0,1 0 0,-1-1 0,1 1 0,-1 0 0,1-1 0,0 0 0,-1 1 0,1-1 0,0 0 0,-1 0 0,1 0 0,0 0 0,-1 0 0,1 0 0,0 0 0,-1 0 0,1-1 0,0 1 0,-1-1 0,1 1 0,-1-1 0,1 0 0,-1 0 0,1 0 6,2-1-2,0-1 0,0 0 0,0 0 0,0 0 0,0-1-1,-1 1 1,0-1 0,1 0 0,-1 0 0,-1 0 0,2-3 2,11-24 103,-1 0 0,5-23-103,-9 25 156,0 0 1,3 2-1,12-22-156,-23 44-58,1 1-1,1 0 1,-1 1 0,1-1 0,-1 0 0,1 1-1,0 0 1,0 0 0,0 0 0,1 1 0,-1-1-1,1 1 1,-1 0 0,1 0 0,0 1-1,0-1 1,0 1 0,0 0 0,0 0 0,0 1-1,0 0 1,0 0 0,0 0 0,0 0-1,0 1 1,0 0 0,0 0 0,3 1 58,-7-2-215,0 0-1,0 1 1,0-1-1,0 1 1,0-1 0,0 1-1,0 0 1,0-1 0,0 1-1,-1 0 1,1 0 0,0-1-1,0 1 1,0 1 215,9 11-4458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04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31 6003,'0'0'2414,"0"0"-1051,0 0-301,0 0 21,0 0-237,0 0-307,-14-4-37,-46-14-19,53 16-362,0 0 1,0 0-1,0 1 1,-1 0-1,1 1 0,0 0 1,-1 0-1,1 0 1,-1 1-1,1 0 1,0 0-1,0 1 1,-3 1-122,0 1 81,1 0 0,0 1 1,0 0-1,0 1 0,1 0 0,0 0 0,0 0 1,0 1-1,1 1 0,0-1 0,-4 6-81,7-8 18,0 0-1,0 1 0,1-1 1,-1 1-1,1 0 0,1-1 1,-1 1-1,1 1 1,0-1-1,0 0 0,1 0 1,-1 1-1,2-1 0,-1 1 1,1-1-1,0 1 0,0-1 1,1 6-18,0-11-3,-1 0 0,1 0 0,0 0 0,-1 0-1,1 0 1,0 0 0,0 0 0,0-1 0,0 1 0,0 0 0,0 0 0,0-1 0,0 1 0,0-1 0,0 1 0,0-1 0,0 0-1,0 1 1,0-1 0,0 0 0,1 0 0,-1 0 0,0 0 0,0 0 0,0 0 0,1 0 0,-1 0 0,1 0 3,3 0-16,12 1-40,-1-1 0,0 0 0,1-2-1,-1 0 1,0 0 0,0-2-1,0 0 1,-1 0 0,1-2 0,1-1 56,-2 1-222,-7 2 48,0 1 0,0 0 0,0 0 0,1 1 0,0 0 174,-7 2 19,-2 0 109,0 0-19,-1 2-107,1 0-1,-1 0 1,1 1-1,-1-1 0,1 0 1,0 1-1,0-1 0,0 0 1,0 1-1,1-1 0,-1 0 1,1 0-1,-1 1 1,1-1-1,0 0 0,0 0 1,0 0-1,0 0 0,0 0 1,0 0-1,0 0 1,1 0-1,-1 0 0,1 0 1,0-1-1,-1 1 0,1-1 1,0 1-1,0-1 0,0 0 1,0 1-1,0-1 1,0 0-1,0 0 0,0-1 1,1 1-1,-1 0 0,0-1 1,1 1-2,12 2-114,1-1 1,-1 0-1,1 0 1,-1-2 0,10 0 113,-12-1-228,54 1-2845,31-1-6167,-60 0 6746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51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24 6435,'0'0'2329,"0"0"-1054,0 0-272,0 0-160,0 0-349,0 0 40,-4-4 159,3 2-655,0 1 0,0-1 0,-1 1-1,1-1 1,-1 1 0,1 0 0,-1 0 0,0 0-1,1 0 1,-1 0 0,0 0 0,0 0-1,1 0 1,-1 1 0,0-1 0,0 1 0,0-1-1,0 1 1,0 0 0,0 0 0,0 0-1,0 0 1,0 0 0,0 0 0,0 0 0,0 1-1,1-1 1,-1 1 0,0-1 0,0 1 0,0 0-1,0 0 1,1 0 0,-1 0 0,0 0-1,1 0 1,-1 0 0,1 1 0,-1-1 0,1 0-1,0 1 1,-1-1 0,1 1-38,-4 7 15,1-1 1,0 0-1,0 1 1,1-1-1,0 1 0,0 0 1,1 0-1,0 1 1,1-1-1,0 0 0,1 0 1,0 1-1,1 8-15,-1-17-2,0 0-1,0 0 0,0 1 1,0-1-1,0 0 1,1 0-1,-1 0 1,0 0-1,1 0 1,-1 0-1,1 1 0,-1-1 1,1 0-1,0 0 1,0 0-1,-1-1 1,1 1-1,0 0 1,0 0-1,0 0 1,0-1-1,0 1 0,0 0 3,2 0-14,0 1 0,0-1 0,0 0 0,0 0 0,0 0 0,0 0 0,0 0 0,1-1 0,0 1 14,12 0-140,-1-1 0,1-1 0,11-1 140,-20 1-67,13-2-132,0-1 1,0-1 0,3-2 198,52-11-536,-68 17 491,1 0-1,-1 0 1,1 1-1,0 0 1,-1 1 0,1 0-1,0 0 1,4 1 45,-8 0-13,-1 0 1,0-1 0,0 1 0,0 0-1,0 1 1,0-1 0,0 1-1,-1-1 1,1 1 0,-1 0-1,1 0 1,-1 0 0,0 0-1,0 0 1,-1 0 0,1 0 0,-1 1-1,1-1 1,-1 1 0,0-1-1,0 4 13,3 10 41,0 0 0,-1 1 0,0 14-41,0 1 58,-1-1 1,-2 0 0,-2 1-1,-2 14-58,2-39 45,0-1-1,-1 0 0,1-1 0,-1 1 0,-1 0 1,0-1-1,0 0 0,0 0 0,0 0 1,-1 0-1,0-1 0,-3 4-44,5-7 71,1 1 0,-1 0 0,0-1 0,0 0 0,0 0 0,0 0 0,0 0 0,0 0 0,-1 0 0,1-1 0,0 0 0,-1 0 0,1 0 0,-1 0 0,0 0 0,1-1 0,-1 1 0,0-1 0,1 0 0,-1 0 0,0 0 0,1-1 0,-1 1 0,1-1 1,-1 0-1,-1-1-71,4 2 6,0-1 0,0 0 1,0 1-1,0-1 1,0 0-1,0 0 0,0 0 1,0 0-1,1 1 1,-1-1-1,0 0 1,1-1-1,-1 1 0,0 0 1,1 0-1,0 0 1,-1 0-1,1 0 0,0-1 1,-1 1-7,-2-29 0,3 21 10,0-5-12,0 0-1,2 1 1,-1-1-1,1 0 1,1 0-1,1 1 0,0 0 1,0 0-1,2-1 3,4-7 18,0-1 0,2 1 0,1 1 0,0 1 0,2-1-18,20-21-423,1 1 0,2 2 0,2 2 1,2 1 422,-31 26-1097,0 0 1,2 0-1,-1 2 1,1-1 1096,36-15-9133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52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10821,'0'0'1571,"0"0"-736,0 0-594,-2 26-105,-1-1-72,-1 6 39,1 0-1,2 1 1,1-1-1,3 27-102,3-22 37,0-1-1,3 0 0,1-1 1,1 0-1,10 18-36,-18-47 1,-1 0 0,1-1 0,0 1 1,0-1-1,0 0 0,3 3-1,-6-7-3,1 1-1,0-1 1,-1 1 0,1-1 0,-1 1-1,1-1 1,-1 0 0,1 1 0,0-1-1,-1 0 1,1 1 0,0-1 0,-1 0-1,1 0 1,0 0 0,0 1 0,-1-1-1,1 0 1,0 0 0,0 0 0,0 0 3,0-1-7,0 1 0,-1-1 0,1 0 0,0 1 0,0-1 0,0 0 0,-1 1 0,1-1 0,0 0 0,-1 0 0,1 1 0,-1-1 0,1 0 0,-1 0 0,1 0 0,-1 0 0,0 0 0,1 0 0,-1 0 0,0 0 0,0 0 7,23-88 43,-9 32 32,5-8-75,-13 49 11,0-1-1,1 1 1,1 1-1,0-1 1,2 1-1,0-1-10,-5 11 3,1-1 0,-1 1 0,1-1 0,0 2 0,0-1 0,1 1 0,-1 0 0,1 0 0,0 0 0,0 1 0,0 0 0,1 1 0,-1 0 0,1 0 0,3 0-3,-5 0-290,0 1 0,0 0 0,0 1 0,0-1 0,1 1 0,-1 1 0,0-1 0,0 1 0,0 0 0,0 0 0,0 1 0,0 0 0,0 0 0,-1 0 0,1 0 0,-1 1 0,1 0-1,2 3 291,5 11-3855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52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13 4146,'0'0'4127,"0"0"-2257,0 0-328,0 0 8,0 0-498,-14-3-356,5 0-575,6 2-89,0 0 0,0 0 0,0 0 0,0 0 0,-1 0 0,1 1 0,0-1 0,0 1 0,-1 0 0,1 0 0,0 0 0,-1 1 0,1-1 0,0 1 0,0 0 0,-1 0 0,1 0 0,0 0 0,0 0 0,0 1-1,0-1 1,1 1 0,-1 0 0,0 0 0,1 0 0,-1 0 0,0 1-32,-4 5 23,1 0-1,0 0 1,1 0-1,0 1 1,0 0-1,1 0 1,0 0-1,0 0 1,1 1-1,1-1 1,-1 1-1,1 0 1,1 0-1,0 0 1,1 0-1,0 8-22,0-17-4,0 1 0,1-1-1,-1 0 1,0 0-1,1 0 1,-1 0-1,1 0 1,0 0 0,-1 0-1,1 0 1,0 0-1,0 0 1,-1 0-1,1 0 1,0 0 0,0 0-1,0-1 1,0 1-1,0 0 1,0-1-1,0 1 1,1-1 0,-1 1-1,0-1 1,0 0-1,0 1 1,0-1-1,1 0 1,-1 0 0,1 0 4,43 2-141,-38-2 108,0-1-17,0 1 0,0-1 0,0-1 0,-1 1 1,1-1-1,-1 0 0,1-1 0,-1 0 0,0 0 1,2-1 49,10-7-428,-1-1 1,12-10 427,-13 9-629,2 0 0,11-6 629,-23 15-191,1 1 1,-1 0 0,1 0-1,0 1 1,0 0-1,-1 0 1,1 1-1,1 0 1,5-1 190,-11 2-24,0 0 0,0 0 0,0 0 0,0 0 1,0 1-1,-1-1 0,1 0 0,0 1 0,0 0 0,-1-1 0,1 1 0,0 0 0,0 0 1,-1 0-1,1 0 0,-1 0 0,1 0 0,-1 0 0,0 0 0,1 1 0,-1-1 0,0 1 0,0-1 1,0 1-1,0-1 0,0 1 0,0 0 0,0-1 0,-1 1 0,1 0 0,-1 0 0,1-1 1,-1 1-1,1 1 24,0 9 48,1 0 0,-2 0 0,0 0 0,0 0 1,-1 4-49,0 10 120,0-7 81,0 0 0,-1 0 0,-1-1 0,-1 1 0,0 0 0,-1-1 0,-1 0 0,-1-1 0,-1 1 0,0-1 0,-1-1 0,-1 1 0,-1-2 0,0 1 0,-11 11-201,20-25 61,0 0-1,1 0 1,-1-1 0,0 1 0,0-1 0,0 1-1,0-1 1,0 0 0,0 1 0,-1-1 0,1 0-1,0-1 1,0 1 0,-1 0 0,1-1 0,-1 1-1,1-1 1,0 0 0,-1 1-61,2-1 16,1 0 1,-1-1-1,1 1 0,-1 0 0,1 0 1,-1 0-1,1 0 0,-1 0 0,1 0 1,-1-1-1,1 1 0,0 0 0,-1 0 1,1-1-1,-1 1 0,1 0 0,0-1 1,-1 1-1,1 0 0,0-1 0,-1 1 1,1-1-1,0 1 0,0 0 0,-1-1 0,1 1 1,0-1-1,0 1 0,0-1 0,0 1 1,-1-1-1,1 1-16,-1-21 36,1 13 22,-1-20 0,1-1 1,5-25-59,-3 40 8,1 0-1,0 1 1,1-1 0,1 1-1,0 0 1,1 0-1,1-1-7,11-17-62,2 0 0,1 1 0,1 2 0,2 0 0,1 1 0,1 1 0,17-12 62,-38 34-315,-1 1 1,1-1-1,0 1 1,0 1-1,0-1 1,0 1 0,2-1 314,22-3-4552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02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6 11365,'0'0'1009,"-22"-1"-33,6 0-816,7-1-97,0 1 0,0 1 0,0 0 0,0 0 0,0 0 0,0 1 0,0 1 0,0 0 0,0 0 0,1 0 0,-1 1 0,1 1 0,0-1 0,0 1 0,-6 4-63,2 0 104,1 1 0,1 0 0,-1 0 1,1 1-1,1 1 0,0-1 1,1 2-1,0-1 0,-7 13-104,11-16 6,0 1 1,0 0-1,1 1 0,0-1 1,0 1-1,1-1 0,1 1 1,-1 0-1,2 0 0,-1-1 1,1 1-1,1 0 0,0 0 1,1 5-7,-2-14-2,1 1 1,0-1-1,-1 1 1,1-1-1,0 1 1,0-1-1,0 0 1,0 1-1,0-1 1,0 0-1,1 0 1,-1 0-1,0 0 1,0 0-1,1 0 1,-1 0-1,1 0 1,-1 0-1,1-1 1,-1 1-1,1 0 1,0-1-1,-1 0 1,1 1-1,0-1 1,-1 0-1,1 0 1,0 0-1,-1 0 1,1 0 1,10 0-25,-1 0 0,0-1 1,0 0-1,1-1 25,-11 2-3,8-2-39,-1 0 1,1 0-1,-1-1 0,1 0 0,-1 0 0,0-1 1,-1 0-1,1-1 0,4-3 42,10-9-330,-1-1 0,8-9 330,-9 8-349,1 1 0,7-4 349,-28 22-1,16-8-27,-16 8 30,1 1 0,-1-1 0,1 0 0,0 1 0,-1-1 0,1 0 0,-1 1 0,1-1 0,-1 1 0,1-1 0,-1 1 0,0-1 0,1 1 0,-1 0 0,0-1 0,1 1 0,-1-1 0,0 1-1,0 0 1,1-1 0,-1 1 0,0 0 0,0-1 0,0 1 0,0 0 0,0-1 0,0 1 0,0 0 0,0-1 0,0 1 0,-1 0-2,7 273 406,-3-36-134,12 8-183,0-21-98,-11 96 9,-4-319-6,0 9-29,-1 0 1,0 1-1,-1-1 0,-1 3 35,2-11-2,1-1 0,-1 1 0,0-1 0,0 0 0,0 1 0,0-1 0,0 0 0,0 0 0,-1 0 0,1 0 0,-1 0 0,1 0 0,-1 0-1,0-1 1,0 1 0,0-1 0,0 1 0,0-1 0,0 1 0,0-1 0,0 0 0,-2 0 2,4-1 1,-1 1-1,0-1 1,0 0-1,0 0 1,0 0-1,0 0 1,0 0-1,0 0 1,0 0-1,0 0 1,0 0-1,0 0 1,0 0-1,0-1 1,0 1-1,1 0 1,-1-1-1,0 1 1,0 0-1,0-1 1,0 1-1,1-1 1,-2 0-1,-14-22-6,7 1 2,1 1 1,1-1 0,1 0-1,1-1 1,1 0 0,0-12 3,-1-34 598,2-40-598,3 71 344,2 0 0,6-34-344,-5 54 56,2 0 1,-1 1-1,2 0 1,0 0 0,2 0-1,-1 0 1,3 0-57,9-13 69,1 1 1,1 1-1,2 1 1,1 1-1,1 1 1,1 1-1,1 1 1,18-11-70,51-31 99,99-48-99,-169 99 9,73-40-124,-54 35-1432,-21 11-3960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10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5683,'0'0'752,"0"0"-715,24 0-157,-8-1 130,25 1 122,0 2 0,-1 1 0,20 5-132,1150 199 3553,-1195-205-3633,13 2-390,0 0-1,16-2 471,-43-2-4504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13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10821,'0'0'336,"0"0"-336,0 0-256,0 0 256,214-16 48,-105 11 48,11-4 144,7 2-16,-2 0-16,-5 0-112,-6 5 16,-9 0-64,-3 2-16,-11 0 1,-9 0-17,-11 7 80,-17 11-96,-54-7-5011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20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26 672,'0'0'5312,"0"0"-4191,0 0-1100,27 0 56,169 0 115,55-7 89,-249 7-177,-23 0 2075,-33 3-1490,-1 2 0,-37 9-689,31-4 1344,0-3 0,-49 0-1344,160-10-27,-1-2 0,1-3 0,33-9 27,-15 2-1706,35 0 1706,-88 14-319,-16 1 325,-7 0 109,-42 3 372,1 2 0,0 3-1,-7 3-486,-2 0 624,55-10-563,2-1-114,1 0-38,0 0 8,3 0 14,79-4 392,7 1-4741,-79 3 947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21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11717,'2'20'537,"1"2"-472,16 148 214,11 15-279,-28-173-7,0-4-1,-1 0 0,1-1 1,1 1-1,-1-1 0,1 1 0,2 1 8,-5-8-64,0-1-120,-1-31 177,1-1 1,1 1-1,2 0 0,1 0 0,2 0 0,0 0 0,3-1 7,-5 16 43,1 1-1,0 0 1,1 0-1,0 0 1,2 1 0,-1 0-1,2 1 1,0 0-1,0 0 1,1 1-1,3-2-42,-3 4 77,-1 1 0,2 1-1,0 0 1,0 1 0,0 0-1,1 0 1,-1 1 0,2 1-1,-1 0 1,1 1 0,-1 0-1,1 1 1,7-1-77,17-1 105,1 1 0,6 2-105,7 1-3182,-40 1-3749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24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1320 35 6739,'0'0'648,"0"0"67,0 0-64,0 0 96,0 0 43,-16-7-91,6 2-589,4 2-63,1 0 0,-1 0 0,0 1 0,0-1 1,-1 1-1,1 1 0,0-1 0,-1 1 0,1 0 0,-1 0 1,1 1-1,-1 0 0,1 0 0,-1 1 0,1-1 0,-1 2 0,1-1 1,0 1-1,-4 1-47,-57 28 250,1 3 0,-24 19-250,20-12 63,22-13-70,-354 209 284,13 20 443,386-256-722,0 1 1,0 0-1,1 1 1,-1-1 0,1 0-1,0 1 1,0-1 0,0 1-1,0 0 1,0 0 0,0 0-1,1 0 1,-2 2 1,3-4-44,0 0 0,0 1 0,0-1 1,0 0-1,0 0 0,0 1 0,0-1 0,0 0 1,0 0-1,1 0 0,-1 0 0,0 1 0,1-1 0,-1 0 1,1 0-1,0 0 0,-1 0 0,1 0 0,0 0 1,-1 0-1,1 0 0,0 0 0,0 0 0,0-1 0,0 1 1,0 0-1,0-1 0,0 1 0,0 0 0,0-1 1,0 1-1,0-1 0,0 0 0,1 1 44,25 4-3540,-4-5-4096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28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1361,'0'0'7174,"0"0"-5312,2 21-1315,1 2-367,3 29 696,0 38-876,-6 213 176,5-302-3094,-3-1 2661,0-1 1,0 0 0,0 1-1,0-1 1,-1 0 0,1 0-1,0 0 1,-1 0 0,1 0-1,-1-1 1,1 1 0,-1 0-1,0-1 1,0 1 0,1-1-1,-1 1 1,1-3 256,18-34-3238,-13 25 2355,4-9 40,-7 13 1071,0 0 1,0 0 1,1 1-1,1 0 1,0-1-230,-4 7 224,0 0 1,0 0-1,0 0 1,0 0-1,0 0 1,0 1 0,0-1-1,1 1 1,-1 0-1,1-1 1,-1 1 0,1 0-1,0 0 1,-1 1-1,1-1 1,0 0-1,-1 1 1,1 0 0,0 0-1,0 0-224,5 0 287,42-1 562,1 3 0,19 5-849,-37-3-171,0-1 1,0-1-1,0-2 0,10-3 171,-11-3-1849,-20-5-792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12758,'0'0'790,"0"0"-532,26 21-68,92 68-92,-91-70-77,2-2 0,0 0 0,0-2 0,2-1 0,1-1-21,35 17-110,-62-28-183,0 0-1,0 1 1,0 0 0,0 0-1,-1 0 1,3 3 293,-5-4-407,-1-1 0,0 1 1,1-1-1,-1 1 0,0 0 0,0 0 1,0 0-1,0 0 0,-1 0 1,1 0-1,0 0 0,-1 0 0,1 0 1,-1 0-1,0 0 0,0 0 0,0 0 1,0 0 406,0 0-119,0 0 1,-1-1-1,1 1 0,-1-1 1,1 1-1,-1 0 1,0-1-1,0 1 1,0-1-1,0 0 0,0 1 1,0-1-1,0 0 1,0 0-1,0 1 1,-1-1-1,1 0 1,0 0-1,-1 0 0,1 0 1,-1-1-1,1 1 1,-1 0-1,1-1 1,-1 1-1,0-1 1,1 1-1,-1-1 0,0 0 1,1 0-1,-1 0 1,0 0 118,-13 2 21,1 0 0,-1-2 0,-10 0-21,12 0-213,-23 0 640,-51-1 4505,78 0-4105,0 0-1,0 0 1,1-1-1,-1 0 1,0-1-1,1 0 1,-1 0-1,-1-2-826,9 5 55,1-1-1,-1 1 1,0-1-1,1 1 1,-1-1-1,1 1 1,-1-1-1,0 1 1,1-1 0,-1 0-1,1 1 1,-1-1-1,1 0 1,0 1-1,-1-1 1,1 0-1,0 1 1,-1-1-1,1 0 1,0 0-1,0 1 1,0-1-1,0 0 1,0 0-1,0 0 1,0 1-1,0-1 1,0 0-1,0 0 1,0 0-1,0 1 1,0-1-1,1 0 1,-1 0 0,0 1-1,1-1 1,-1 0-1,0 1 1,1-2-55,2-2-33,-1 0 0,1 0 0,0 1 0,1-1 0,-1 0 0,2 0 33,41-36-44,1 2-1,1 2 1,31-15 44,-48 33-2211,0 2 1,5-1 2210,-12 10-5061,-13 7 464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28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19 3025,'0'0'2417,"0"0"-560,0 0 272,0 0-528,0 0-416,0 0-721,3-18-160,-3 43-192,0 16 208,-8 14-240,1 9 0,-1 3-80,5 2 32,3-5-32,0-7 0,0-13-704,0-15-1617,0-29-2193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28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9380,'0'0'403,"0"0"-301,0 0-33,2 30 64,0 6-74,4 144 371,-6 158 271,-1-413-657,0-20-167,5-7 123,-1 72-16,0 0 0,2 1 0,1 0-1,2 0 1,6-17 16,-11 39-2,0 1 0,0-1 0,0 1 0,1-1 0,0 1 0,0 0 0,1 1 0,-1-1 0,5-3 2,-5 6 7,0 0 0,-1 0 0,1 0 0,0 1 0,0 0 0,1 0-1,-1 0 1,0 0 0,1 0 0,-1 1 0,1 0 0,-1 0 0,1 0 0,0 1-1,1 0-6,13-2 5,-10 1 46,0 1 0,-1-1-1,1 2 1,0-1 0,0 1 0,8 2-51,-16-2 24,0 0 0,1 0 0,-1 0 0,0 0 0,1 0 0,-1 0 0,0 0 0,0 1 0,0-1 0,0 1 0,0-1 0,0 1 0,-1-1 0,1 1 0,0-1 0,-1 1 0,1-1 0,-1 1 0,0 0 0,1-1 0,-1 1 0,0 0 0,0-1 0,0 2-24,0 4 207,0-1 0,0 0 0,0 0-1,-1 1 1,0-1 0,-1 3-207,0-3 70,-1 0-1,0-1 1,0 1 0,0-1 0,-1 0-1,1 0 1,-1 0 0,0-1 0,-1 1-1,1-1 1,-1 0 0,0 0 0,-3 2-70,-11 6 159,1 0 0,-2-2 0,-3 2-159,-66 21 246,89-33-248,-1 1 1,1-1-1,-1 0 0,0 0 1,1 0-1,-1 1 1,1-1-1,-1 0 0,1 1 1,-1-1-1,1 0 0,-1 1 1,1-1-1,0 0 1,-1 1-1,1-1 0,-1 1 1,1-1-1,0 1 1,-1-1-1,1 1 0,0-1 1,0 1-1,-1-1 0,1 1 1,0 0 1,-1 8-3827,1 1-2493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31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5763,'0'0'2091,"0"0"-1149,0 0-699,0 0-166,0 23 73,-1 3-103,1 34 146,-7 36-193,-7-10 101,-4-1 0,-22 61-101,17-63 43,18-63-43,1 0 0,0 0 0,0 18 0,8-77 117,0 1 0,3 0 1,1 0-1,2 0 0,12-30-117,-5 12 471,-15 51-430,-1-1 0,1 1 0,0 0 0,0 0-1,1 0 1,0 1 0,0-1 0,0 1 0,3-4-41,-4 5 3,1 1 0,0 0 0,0 0 0,0 0-1,0 0 1,0 0 0,0 1 0,0-1 0,1 1-1,-1 0 1,0 0 0,1 0 0,-1 1 0,1-1-1,2 1-2,21-3-23,-1 3-1,0 0 0,0 1 1,1 2 23,-14-2-609,0 1 0,0 1 0,0 0 1,0 1-1,-1 1 0,0 0 0,1 0 1,2 3 608,2 6-4061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31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0 608,'0'0'5952,"0"0"-3281,0 0-1257,0 0 35,0 0-345,0 0-394,-12 4-369,6-3-324,1 0 0,0 1 0,0 0 0,1 0 0,-1 0 0,0 1 0,1-1 0,-1 1 0,1 0 0,0 1 0,0-1 0,0 1 0,1 0 0,-1-1 0,1 2 0,0-1 0,0 0 0,0 1 0,1-1 0,-1 1 0,1 0 0,0 0-17,-9 23-38,1 2 0,2-1 0,0 1 0,2 1 0,2-1 0,0 1 0,2 0 0,2 17 38,0-46-89,0-1 1,1 1-1,-1-1 1,1 1 0,-1-1-1,1 0 1,-1 1-1,1-1 1,0 1 0,-1-1-1,1 0 1,0 0-1,0 1 1,0-1 0,0 0-1,0 0 1,1 0-1,-1 0 1,0 0 0,0 0-1,1-1 1,-1 1-1,0 0 1,1 0-1,-1-1 1,1 1 0,-1-1-1,1 0 1,-1 1-1,1-1 89,1 1-85,-1-1-1,1 0 1,-1 1-1,1-1 1,-1 0-1,1 0 1,-1 0-1,1-1 1,-1 1-1,1 0 1,-1-1-1,1 0 1,-1 0-1,0 1 1,1-2-1,-1 1 1,0 0-1,0 0 1,2-2 85,0-1 16,-1-1 0,0 1-1,0-1 1,0 0 0,0 1 0,1-5-16,-1-1-4340,-3 17 2161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32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 9060,'0'0'1035,"0"0"-643,-4 22-98,-32 117 232,-8 4-526,34-114-24,-35 117 159,39-120-228,1 1-1,0-1 1,2 1 0,1 18 93,4-45-164,0 0 0,0 0 1,0 0-1,0-1 0,0 1 0,-1 0 0,1-1 1,0 1-1,0-1 0,1 0 164,8-6-41,0 0 0,-1-1-1,0 0 1,1-2 41,40-30 13,-38 33 3,0 0-1,0 1 1,1 0 0,0 1-1,0 1 1,1 0-1,-1 1 1,1 0 0,0 1-1,0 1 1,0 0 0,0 1-1,-1 1 1,1 0 0,3 2-16,-14-2 63,-1 0 0,1 1 1,-1-1-1,1 1 0,-1 0 1,0 0-1,0 0 0,0 0 1,0 1-1,0-1 0,0 1 1,-1 0-1,1 0 0,-1 0 1,0 0-1,0 0 0,0 0 1,0 1-1,-1-1 0,1 0 1,-1 1-1,0 0 0,0-1 1,0 1-1,0 0 0,-1-1 1,0 1-1,1 0 0,-1 0 0,-1-1 1,1 1-1,0 0 0,-1 0 1,0-1-1,0 1 0,0 0 1,0-1-1,-2 3-63,-1 1 118,-1-1-1,0 1 0,0-1 1,0 0-1,-1 0 1,0-1-1,0 0 0,0 0 1,-1 0-1,0-1 1,-7 4-118,-17 9 388,-2-2 1,-3 0-389,22-10 73,-18 9 44,-2-3 0,0 0 0,0-2-1,-35 4-116,20-3-496,43-9-1988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33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7 154 10581,'0'0'968,"0"0"-586,0 23-286,0 149 168,2 176 157,-9-369-180,5-39 108,3-14-349,0 12 40,-1 39-26,1 0 0,2 1 0,0-1 0,1 1 0,2-1 0,0 1 0,1 1 0,1-1 0,1 1 0,7-10-14,-6 15 39,-1 0-1,2 1 1,0 0-1,1 1 1,0 1-1,1 0 1,1 0-1,0 1 1,0 1-1,1 0 0,1 1 1,0 1-1,6-3-38,1 3-35,1 1 0,-1 0-1,1 2 1,1 1 0,-1 1-1,1 1 1,-1 1 0,20 1 35,-21 3-1873,-10 10-1710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33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7668,'0'0'2435,"0"0"-703,0 0-753,0 0-387,0 0-202,3 10-217,2 22 23,-1 0-1,-1 0 1,-2 20-196,-5 108 240,4-148-243,-5 96 30,-4 135 13,9-239-44,0 1-51,0 0 1,0-1-1,0 1 0,1-1 0,-1 1 1,1-1-1,1 1 55,-2-3-32,1-1 1,0 0-1,-1 0 1,1 0-1,0 0 0,0 0 1,-1 0-1,1 0 1,0 0-1,0 0 1,0 0-1,0 0 0,1 0 1,-1-1-1,0 1 1,0 0-1,0-1 1,1 1-1,-1-1 0,0 0 1,0 1-1,1-1 1,-1 0-1,0 0 1,2 1 31,3-1-127,0 1 1,1-1 0,-1-1-1,0 1 1,1-1 0,-1 0 0,0 0-1,0-1 1,0 0 0,0 0-1,3-2 127,9-4-10,-1-2-1,0 0 0,0-2 11,-1 1 11,0 2-1,0-1 1,12-3-11,-17 9 82,0 1 0,1 0 0,-1 1 0,1 0 0,-1 1 0,1 0 0,-1 1 0,3 0-82,-13 1 34,0-1 0,0 1 0,0-1 0,-1 1 0,1 0 0,0-1 0,0 1 0,0 0 0,-1-1 0,1 1 0,0 0 0,-1 0 0,1 0 0,-1-1 0,1 1 0,-1 0 0,1 0 0,-1 0 0,1 0 0,-1 0 0,0 0 0,0 0 0,0 0 0,1 0 0,-1 0 0,0 0 0,0 0 0,0 0 0,-1 0 0,1 0 0,0 0-1,0 0-32,-3 42 941,1-35-826,-1 0 0,0 0 1,0-1-1,0 1 0,-1-1 0,0 0 0,-1 1 0,1-2 0,-2 1 0,1-1 0,-1 1 1,1-2-1,-2 1 0,1-1 0,-6 4-116,-11 8 269,0-1 0,-1-2 0,-1 0-1,-4 0-268,10-6 60,-1 0-1,0-1 0,0-1 0,0-1 0,-1-1 0,0-1 0,1-1 0,-18 0-59,37-4-509,1 1 0,-1-1 0,1 0 0,0 1 0,0-1 0,0 0 0,0 1 0,0-1 0,0 0 0,0 1 0,1-1 0,-1 1 0,1-2 509,10-17-5362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38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1 624 944,'0'0'1889,"0"0"-512,180-149-177,-121 71-191,0 0-305,-8 9 129,-6 5-129,-1 9-352,-1 9-256,-2 5-64,-3 13 48,-8 12-80,-9 16-1152,-21 0-4851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38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2 727 10933,'0'0'366,"0"27"-164,0 14-162,-1 28 136,4 17-176,4 14 106,5-1-1,6 5-105,-17-98 2,0 0-1,1 0 1,0 0-1,0 0 1,0 0-1,1 0 1,0-1-1,0 1 1,0-1-1,1 0 1,2 3-2,-5-7-11,1 1 0,1 0 0,-1-1 0,0 1 1,0-1-1,0 1 0,1-1 0,-1 0 0,1 0 0,-1 0 0,1-1 0,-1 1 0,1 0 0,0-1 1,-1 0-1,1 1 0,0-1 0,-1 0 0,1-1 0,0 1 0,-1 0 0,1-1 0,-1 1 1,1-1-1,-1 0 0,1 0 0,-1 0 0,3-1 11,3-2-1,-1-1-1,0 1 1,1-2 0,-1 1 0,-1-1-1,1 0 1,-1 0 0,0 0 0,2-5 1,4-5 13,0 0 1,-1-1-1,7-16-13,12-57 2071,-3 36-1707,2 0 1,2 3 0,29-36-365,17-12 672,32-27-672,31-17 260,120-91-260,-150 138 33,-85 75-97,-1-2-1,-1 0 1,0-1-1,-2-2 0,7-12 65,-26 35-2678,-2 3-4213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53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744 1 3249,'0'0'6203,"0"0"-4498,0 0-1342,0 0-163,-23 26 123,15-17-281,-35 39 203,3 3 0,2 0-1,-8 19-244,-194 353 613,157-257-279,-37 113-334,80-166 14,-14 36 63,52-145-273,1-1-1,0 1 1,0-1 0,0 1 0,0-1-1,0 1 1,0 1 196,1-4-3618,0-1-2910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5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88 8132,'0'0'1307,"0"0"-736,0 0-147,0 0 179,6 1-379,-3-1-211,-1 0 0,1 0 0,-1 0 0,0 0 0,1-1 0,-1 1-1,1-1 1,-1 1 0,1-1 0,-1 0 0,0 0 0,0 0 0,1 0 0,-1-1 0,0 1 0,0 0-1,0-1-12,35-35 154,-20 19-31,-14 15-105,-2 2-14,0-1-1,0 1 0,1 0 0,-1-1 0,1 1 1,-1 0-1,1 0 0,-1 0 0,1 0 0,0 0 0,-1 0 1,1 0-1,0 0 0,0 1 0,-1-1 0,1 1 0,1-1-3,-1 13-58,-2 171 1280,1-175-1141,0 0 1,0-1 0,0 1 0,3 6-82,-4-12-156,0-1 0,1 1 0,-1-1 0,1 0 0,-1 1 0,1-1 0,-1 0 0,1 1 0,0-1 0,0 0 0,0 0 0,0 0 0,0 0 1,0 1-1,0-1 0,0-1 0,0 1 0,0 0 0,1 0 0,-1 0 0,0-1 0,1 1 0,-1 0 0,0-1 0,1 1 0,-1-1 0,1 0 0,1 1 156,9-1-7048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54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1 464,'0'0'6294,"0"0"-4608,0 0-1630,21 8 35,7 3 31,0 2 1,-1 1 0,-1 1-1,0 1 1,17 16-123,20 15 350,2-3 0,3-2 0,0-4 0,3-2 0,67 22-350,-25-17 308,1-6 0,2-5-1,66 8-307,-65-22 198,1-5-1,-1-5 1,70-7-198,-122-3 98,-1-4 0,0-2 1,0-3-1,-1-2 0,-1-4 0,44-19-98,374-165 572,-229 93-431,-240 104-106,1 2 1,0 0 0,0 0 0,7-1-36,10 3-6082,-28 2-1735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53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8132,'0'0'789,"0"0"140,1 22 578,1-1-1170,3 121 1159,-6-113-1233,0-15-203,1-1 1,0 1-1,1-1 0,0 1 1,2-1-1,-1 0 1,3 5-61,-5-17-1,0 0 1,0-1-1,0 1 1,1-1-1,-1 1 0,0-1 1,1 1-1,-1-1 1,0 1-1,1-1 1,-1 1-1,0-1 1,1 1-1,-1-1 1,1 1-1,-1-1 0,1 0 1,-1 1-1,1-1 1,-1 0-1,1 0 1,-1 1-1,1-1 1,0 0 0,-1 0-3,1 0 1,0-1-1,-1 1 1,1 0-1,0-1 1,-1 1-1,1 0 1,-1-1-1,1 1 1,-1-1-1,1 1 1,-1-1-1,1 1 1,-1-1-1,0 1 1,1-1-1,-1 0 1,0 1 0,1-1-1,-1 1 1,0-1-1,0 0 1,1 1-1,-1-1 1,0 0-1,0 1 1,0-1 2,5-15 48,9-31 57,2 0 0,6-6-105,-16 40 6,0 0-1,1 0 0,1 1 1,0 0-1,0 0 0,1 1 1,1 0-1,0 0 0,11-8-5,-13 14 33,0 0-1,0 0 0,0 1 0,1 0 0,-1 1 0,1-1 0,0 2 1,0-1-1,1 1 0,-1 1 0,5-1-32,45 0-1413,-1 5-4878,-43-1-461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53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 0,'0'0'9063,"0"0"-5902,0 0-1653,0 0-471,0 0-348,-20 4-246,-58 13-214,76-17-217,1 1 0,-1-1-1,0 1 1,0-1 0,0 1 0,0 0 0,1 0-1,-1 0 1,0 0 0,1 0 0,-1 0 0,1 1-1,-1-1 1,1 0 0,0 1 0,-1-1-1,1 2-11,0-3-4,1 0 0,0 1 0,0-1 0,0 0-1,0 1 1,0-1 0,0 0 0,-1 1 0,1-1-1,0 0 1,0 1 0,0-1 0,0 1 0,0-1-1,0 0 1,1 1 0,-1-1 0,0 0 0,0 1-1,0-1 1,0 0 0,0 1 0,0-1 0,1 0-1,-1 1 1,0-1 0,0 0 0,1 0 0,-1 1-1,0-1 1,0 0 0,1 0 0,-1 1 0,0-1-1,1 0 1,-1 0 0,0 0 0,0 1 0,1-1 0,-1 0-1,1 0 1,-1 0 0,0 0 0,1 0 0,-1 0-1,0 0 1,1 0 0,-1 0 0,1 0 4,13 1-89,0 0-1,0-1 1,0-1 0,0 0 0,0-1 0,0-1-1,1 0 90,-10 1-19,-1 1 0,1-1-1,0 1 1,0 1-1,0-1 1,0 1 0,0 0-1,4 0 20,-7 0-4,0 1-1,0-1 1,0 1 0,0 0-1,0 0 1,0-1-1,0 1 1,-1 1 0,1-1-1,0 0 1,-1 0 0,1 1-1,-1-1 1,1 0-1,-1 1 1,0 0 0,0-1-1,1 1 1,-1 0-1,0 0 1,-1-1 0,1 1-1,0 2 5,9 21 15,-2 1-1,0 0 0,-2 1 0,-1-1 1,-1 1-1,-1 8-14,2 62 107,-5 11-107,0-64 10,0-17 20,-1 1 0,-1-1 0,-4 23-30,4-42 20,0-1-1,0 1 1,-1-1-1,1 1 0,-2-1 1,1 0-1,-1 0 1,0 0-1,0 0 1,-1-1-1,0 0 0,0 0 1,-1 0-1,1-1 1,-4 3-20,6-6 75,1 0 1,-1 0 0,0-1 0,1 1 0,-1-1 0,0 1 0,0-1-1,-1 0 1,1 0 0,0 0 0,0-1 0,0 1 0,-1-1 0,1 1-1,-2-1-75,3-1 34,0 1-1,1 0 0,-1-1 1,0 1-1,1-1 0,-1 0 0,1 1 1,-1-1-1,1 0 0,-1 0 0,1 0 1,-1 0-1,1 0 0,0-1 0,0 1 1,0 0-1,0-1 0,0 1 0,0 0 1,0-1-1,0 1 0,0-1 0,0 1 1,1-1-1,-1 0 0,1 1 1,-1-1-1,1 0 0,0 1 0,0-1 1,0 0-34,-3-20 7,1 0 0,1 1 0,0-1 0,2 0 0,1 0 0,1 0 0,1 1 0,0-1 0,2 1 0,0 0 0,2 1 0,0-1 0,1 1 0,1 1 0,1 0 0,6-8-7,19-23-162,2 1 0,3 1 0,15-11 162,-49 52-458,0 0-1,1 1 1,0 0 0,0 0-1,5-2 459,22-6-4735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54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10789,'0'0'1251,"7"26"-541,-6-25-693,15 58 581,-2 0 1,2 31-599,-13-62 101,0 7-27,2 0 0,2-1-1,0 0 1,3 0-1,3 5-73,-12-35-2,1 0 1,0 0-1,1-1 0,-1 1 0,0-1 0,1 0 0,0 0 0,0 0 1,0 0-1,1 1 2,-3-3-4,0 0 1,0-1 0,0 1-1,1 0 1,-1-1 0,0 1-1,0-1 1,0 1 0,1-1 0,-1 1-1,0-1 1,0 0 0,1 0-1,-1 0 1,0 0 0,1 0-1,-1 0 1,0 0 0,1 0-1,-1 0 1,0-1 0,0 1-1,1 0 1,-1-1 0,0 1-1,0-1 1,0 1 0,0-1-1,1 0 1,-1 1 0,0-1-1,0 0 1,0 0 0,-1 0 0,1 0-1,0 0 1,0 0 3,11-17 39,-1 1 1,-1-2 0,0 1-1,-2-1 1,6-17-40,-2 5 34,8-18-5,-7 16-17,0 1 1,2 1-1,2 1 1,1 0-13,-12 21-1,0 0 1,1 1 0,0 0 0,0 0-1,1 0 1,0 1 0,1 0-1,-1 1 1,1 0 0,1 0 0,-1 1-1,1 0 1,0 1 0,10-3 0,5 1-1006,1 1 0,-1 1 0,15 0 1006,-8 3-5098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6:54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17 560,'0'0'8484,"0"0"-5274,0 0-1492,-26 2-382,26-2-1336,-46 4 1086,-20 5-1086,58-7 82,-1 0 1,1 1-1,0 0 0,-1 0 0,2 1 1,-1 0-1,0 1 0,1 0 1,0 0-1,0 0 0,0 1 0,1 0 1,0 1-1,0-1 0,0 1 0,1 0 1,0 0-1,-3 8-82,4-10 13,1 1 1,0-1-1,0 1 1,1 0 0,0 0-1,0 0 1,0 0-1,1 0 1,0 0-1,0 0 1,0 0-1,1 1 1,0-1-14,0-5-4,0 0 1,1 0-1,-1 0 0,1 0 1,-1 0-1,1 0 0,0 0 1,-1 0-1,1 0 0,0 0 1,-1-1-1,1 1 0,0 0 1,0-1-1,0 1 0,0 0 1,0-1-1,0 1 0,0-1 1,0 1-1,0-1 0,0 0 1,0 1-1,0-1 0,0 0 1,0 0-1,0 0 0,0 0 1,0 0-1,0 0 0,0 0 1,1 0-1,-1 0 4,43-2-109,-34 0 86,0 0-1,0-1 0,-1 0 0,1-1 0,-1 0 0,0 0 0,0-1 0,0 0 1,-1 0-1,2-2 24,20-16-153,-1-2-1,3-4 154,2-3-127,-19 19 67,0 0-82,-1 1 1,12-8 141,-21 18-17,-1-1 1,0 0-1,1 1 1,0 0-1,-1 0 1,1 0-1,0 1 1,0 0-1,0 0 1,0 0-1,0 0 1,2 1 16,-6 0-2,1 1 1,-1-1 0,1 1-1,0-1 1,-1 1 0,1-1-1,-1 1 1,0 0 0,1 0-1,-1 0 1,1 0 0,-1 0-1,0 0 1,0 0 0,0 0-1,0 1 1,0-1 0,0 0-1,0 1 1,0-1 0,0 1 0,-1-1-1,1 1 1,0-1 0,-1 1-1,0-1 1,1 1 1,12 53 50,-12-43-32,9 67 56,-3 1 0,-4 0 1,-4 13-75,1-40 9,0-23-4,-1 0 0,-2 0 1,-1-1-1,-1 1 0,-1-1 1,-2 0-1,-1-1 0,-1 0 1,-2 0-1,0-1 0,-2-1 1,-13 19-6,-6-1 22,30-42-14,0 1 1,1-1 0,-1 1-1,0-1 1,-1 0-1,1 0 1,0 0 0,0 0-1,-1-1 1,1 1 0,-1-1-1,-2 1-8,5-2 5,0 0 0,0 0 0,0 0-1,0 0 1,0 0 0,1 0 0,-1 0 0,0 0 0,0 0-1,0 0 1,0 0 0,0-1 0,0 1 0,1 0-1,-1-1 1,0 1 0,0-1 0,0 1 0,1-1 0,-1 1-1,0-1 1,1 1 0,-1-1 0,0 0 0,1 1 0,-1-1-1,1 0 1,-1 1 0,1-1 0,-1 0 0,1 0-1,0 0 1,-1 1 0,1-1 0,0 0 0,-1 0 0,1 0-5,-4-39-65,4 32 69,-2-27-39,2 0 0,4-19 35,-2 39-2,0-1 0,1 1 0,1 0 0,1 0 0,0 1 1,1-1-1,2-2 2,9-15 11,3 1-1,0 1 1,2 1 0,1 1-1,1 1 1,2 1 0,1 1 0,7-5-11,2 1-95,2 2 0,0 1 0,2 2 0,1 2 1,0 1-1,3 2 95,-40 17-492,0 1 1,0-1-1,0 1 0,0 0 1,0 0-1,0 1 0,3-1 492,12 1-8081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24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23 111 768,'0'0'8828,"0"0"-6987,0 0-1883,-4 24 15,-9 82 24,9-68 19,3 1 1,1 23-17,1-11 18,-1-50-13,0-6-29,1-7 30,1-1 0,0 0 0,0 1 0,1-1 0,4-9-6,26-64 50,-31 82-50,5-14 18,1 0 0,1 1-1,1 0 1,0 1 0,1 0 0,1 1-1,10-11-17,-11 16 14,0 0-1,0 0 0,1 2 0,0-1 0,0 1 1,1 1-1,0 1 0,1-1 0,-1 2 0,8-2-13,-16 5-51,7-2-131,1 0 1,0 1-1,1 0 0,-1 1 0,0 0 1,4 1 181,-6 1-4637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7:26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51 7892,'0'0'1379,"0"0"-96,0 0-712,0 0-352,0 0 48,-1 32 200,-2 5-331,-2 57 296,5 10-432,0-70 44,1 1 1,2 0 0,2-1 0,8 31-45,-13-63-3,1 0 0,-1 0 1,1-1-1,-1 1 1,1 0-1,0 0 0,0-1 1,0 1-1,0-1 1,0 1-1,0-1 0,0 1 1,0-1-1,0 1 1,1-1-1,-1 0 1,1 0-1,-1 0 0,1 0 1,-1 0-1,1 0 1,0 0-1,-1 0 0,1-1 1,0 1 2,0-1-8,-1 0 0,1-1 0,0 1 0,0 0 0,-1-1 1,1 0-1,0 1 0,-1-1 0,1 0 0,0 0 0,-1 1 0,1-1 0,-1-1 1,1 1-1,-1 0 0,0 0 0,0 0 0,1-1 0,-1 1 0,0-1 0,0 1 0,0-1 1,0 1-1,-1-1 0,1 1 0,0-1 0,0 0 8,23-52 112,-3 0 1,1-10-113,29-73 68,-40 112-69,2 0 1,0 1-1,1 1 1,6-7 0,-14 24 10,0-1 1,0 1 0,0 0-1,1 1 1,0 0-1,0 0 1,0 0 0,1 1-1,-1 0 1,8-3-11,32-18 142,-37 20 685,-6 5-5266,-2 0 904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8:03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10149,'0'0'1099,"0"0"-398,9 22-460,-5-12-198,6 14 149,1 0 0,0-1 0,2 0 0,1-1 0,0-1 0,9 8-192,63 61 650,4-3 1,64 44-651,-88-75 57,10 8 208,59 36-265,-99-77 52,1-1 1,1-2 0,0-2-1,2-1 1,10 2-53,14-2 24,2-3 1,-1-2-1,1-3 1,1-3-1,-1-3 1,16-4-25,-18 0 14,1-3-1,-1-3 1,-1-3 0,0-3 0,0-2-1,46-19-13,-7-4 48,-2-5 0,78-47-48,-31 4 118,58-49-118,-31 0 197,-113 83-1836,3 4-1,35-19 1640,-86 59-5077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8:08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12262,'0'0'803,"17"23"-577,14 19-150,174 225 1679,-136-183-791,35 30-964,-66-77 128,1-1 1,3-2 0,43 27-129,-4-14 42,3-4 1,2-3 0,1-4-1,62 16-42,-130-46-133,40 12-380,-20-14-3096,-37-4 1555,-4-1-526,-10-2-3700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8:09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201 958 11813,'-145'18'337,"102"-6"767,30-8-240,13-4-671,28 0-97,46-16 160,40-34 592,34-30-96,38-33-399,33-26-145,13-8-64,7 0-96,-12 12-48,-24 11-16,-159 97-2609,-24 13-6275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5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10277,'0'0'1280,"0"0"-1184,0 0-96,0 0 224,0 0-96,161 6-15,-109-1 15,1-1-128,-40-1-913,-11 1-5970</inkml:trace>
  <inkml:trace contextRef="#ctx0" brushRef="#br0" timeOffset="1">66 265 4834,'0'0'8292,"0"0"-8292,0 0-160,0 0 160,0 0 112,208 49-64,-168-49-48,-3 0-6179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8:21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141 672 10757,'0'0'747,"0"0"99,-22 14 29,-69 42 82,63-41-268,33-20-494,215-182 448,58-74-643,-264 248-116,35-35 47,29-37 69,-63 67-1038,-1-1 0,9-17 1038,-17 24-1133,0 0 1,0 0-1,-1 0 1,-1-1-1,1-4 1133,-4 11-2017,-3 5 29,-8 1-1536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8:22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6227,'0'0'1558,"0"0"-144,0 0-240,0 0-427,8-9-579,-2 2-139,0 0-1,1 1 1,0 0 0,0 1-1,0-1 1,1 1 0,0 0 0,0 1-1,0 0 1,0 0 0,1 1 0,-1 0-1,2 1-28,18-4 125,1 2 0,0 0 0,0 3 0,28 1-125,-51 0 21,-2 0 3,0 0 1,-1 0 0,1 0 0,-1 1-1,1 0 1,-1 0 0,1 0-1,-1 0 1,1 0 0,-1 0 0,0 1-1,0 0 1,0 0 0,0 0 0,0 0-1,0 0 1,1 2-25,0 0 54,-1 0 0,0 1 0,1-1-1,-2 1 1,1-1 0,-1 1 0,1 0 0,-1 0 0,0 1 0,-1-1-1,0 0-53,4 19 178,-2 0-1,-1 0 0,0 0 0,-2 0 0,-1 2-177,0 2 14,1-15 21,1 6-10,-2 1-1,0-1 1,-1 0 0,-2 3-25,-1 18-250,5-22-3096,0-16-211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8:36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1 131 416,'0'0'566,"0"0"1720,0 0 5323,0 0-5123,0 0-1864,0 9-529,1-7-91,-1 0-1,0-1 0,1 1 1,-1 0-1,1 0 0,-1-1 0,1 1 1,0 0-1,-1-1 0,1 1 0,0-1 1,0 1-1,1-1 0,-1 1 0,0-1 1,0 0-1,1 0 0,0 1-1,1 0 9,0 0-1,1 0 1,-1 0-1,0-1 0,1 0 1,-1 0-1,1 0 1,-1 0-1,4 0-8,13 1 66,1-1 0,-1-1-1,19-2-65,-5 0 51,59-5-5,-2-4-1,1-4 0,-2-5 1,28-11-46,-108 29-454,0-1-1,0-1 1,-1 0 0,1 0 0,-1-1 0,1-1 454,-7 5-418,-1-1 1,1 0-1,0 0 1,-1 0-1,0-1 1,0 1-1,0-1 1,0 1-1,0-1 0,0 1 1,0-1-1,-1 0 1,1 0-1,-1 0 1,0 0-1,0 0 1,0 0-1,-1 0 0,1-3 418,0-10-2811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8:36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4866,'0'0'921,"0"0"52,14 20 55,91 136 740,-105-155-1764,23 35 722,-1 2-1,13 34-725,-30-61 214,0 1-1,-1 0 1,-1 0-1,0 0 1,-1 0 0,0 0-1,-1 0 1,0 1-1,-1-1 1,0 0 0,-1 1-1,-1 5-213,0-12 156,0 0 0,0-1 0,-1 1 0,1 0 1,-1-1-1,-1 1 0,1-1 0,-1 0 0,0 0 0,-3 3-156,-51 46 801,42-39-631,-126 101-266,141-116-176,1 1 1,0-1-1,-1 1 0,1-1 1,0 1-1,0 0 1,-1-1-1,1 1 0,0 0 1,0-1-1,0 1 0,0 0 1,0-1-1,0 1 0,0 0 1,0-1-1,0 1 1,0 0-1,0-1 0,0 1 1,0-1-1,1 1 0,-1 0 1,0-1-1,0 1 0,1-1 1,-1 1-1,0 0 0,1-1 1,-1 1-1,1-1 1,-1 1-1,1-1 0,-1 1 1,1-1-1,-1 0 0,1 1 1,-1-1 271,19 14-3380,-10-12 1616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9:16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499 1 5683,'-79'44'233,"2"4"1,-17 17-234,69-47 264,1 2 0,1 1 0,1 1 0,1 1 0,1 0 0,1 2 0,1 0 0,-7 14-264,16-21 261,1 0-1,1 1 1,1-1-1,0 2 1,1-1-1,2 1 1,0-1-1,0 1 1,2 0-1,1 0 1,1 8-261,-2-11 113,2 0 0,0 0 0,1 0 0,1 0 0,0-1 0,1 1 0,1-1 0,0 0 0,2-1 0,0 1 0,0-1 0,1 0 0,1-1 0,8 10-113,0-3 108,1-1 0,2 0-1,0-1 1,1-1 0,0-2 0,2 0 0,0-1 0,0-1 0,1-1 0,1-1 0,1-1 0,-1-2-1,11 3-107,21 3 117,0-3-1,1-2 1,0-2-1,1-3 1,42-3-117,-67-1 18,0-2 1,0-2-1,-1-1 1,0-1-1,1-2 0,-2-1 1,1-2-1,-1-1 1,-1-1-1,0-2 1,-1-1-1,1-3-18,-2 1 22,-2-1 0,0-1 0,-1-2-1,-1-1 1,-1-1 0,9-12-22,-20 20 19,0-1 0,-2-1 0,0 0 1,-1 0-1,0-1 0,-2 0 0,0-1 0,-1 0 0,-1 0 1,0-1-1,-1-2-19,0-7 118,-1-1 1,-2 0 0,-1 0-1,-1-11-118,-1 25 97,-1 0-1,0 0 0,-1 0 1,-1 0-1,0 0 1,-1 1-1,-1 0 1,-6-12-97,2 9 80,0 1 1,-2 1 0,0 0 0,-1 1-1,-1 0 1,0 1 0,-1 0 0,0 1 0,-1 1-1,-1 1 1,0 0 0,-5-2-81,2 2 63,-1 2 0,1 0-1,-2 1 1,1 2 0,-1 0 0,0 1 0,0 1 0,0 1 0,-1 1 0,-18 0-63,40 2-3,-3 0-8,1 0-1,-1 0 1,0 1 0,0-1-1,1 1 1,-1 0 0,0 0 0,1 0 11,2-1-65,0 1 0,0 0 0,0-1 1,0 1-1,0 0 0,1 0 0,-1 0 0,0 0 1,0 0-1,1 0 0,-1 0 0,1 0 0,-1 0 1,1 0-1,-1 0 0,1 0 0,0 0 0,0 0 1,-1 0-1,1 0 0,0 1 0,0-1 0,0 0 1,0 0-1,0 1 65,0 29-4079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9:27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61 127 176,'0'0'371,"0"0"-120,0 0-73,0 0-124,0 0-12,-1 6 9,-3 19 48,3-23 188,0 0-1,0-1 1,0 1 0,-1 0-1,1-1 1,0 1 0,-1-1 0,0 1-1,1-1 1,-1 0 0,0 0-1,1 0 1,-1 0 0,0 0-1,0 0 1,0 0 0,0 0 0,-1-1-287,-9 6 1317,0-1 1043,13-5-682,7 0-1624,97-1 447,17 0 8,1 5-1,6 5-508,-53-2 455,6-4-455,-7 0 159,12 5-159,114 11 867,191-8-867,-325-8 158,0 3 0,28 8-158,-29-4 214,0-3 0,30-1-214,514 3 382,155-9-1,-708-3-344,0-2-1,13-5-36,23-2 10,60-13 35,-24 12-13,88 5-32,239-9 141,-283 8-108,-105 6-23,-1-3 1,1-3 0,23-7-11,-46 7 21,28-2-21,29-5 69,92-18-15,-67 19-21,1 6 1,45 5-34,-10 0 13,190 3-20,62-4-2,-91 0 27,-70 4-2,7-13 22,96-2 18,-239 18-50,-12 0 43,0-5 0,41-8-49,-74 4 561,0 4 0,22 4-561,-23 0 316,96-1 273,-166 3 303,2 2-6182,-2-13-1335,-2-3-298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9:31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0 784 9444,'0'0'1254,"0"0"-686,0 0-589,14-37 179,175-413 322,-168 406-457,11-20 15,4-3-38,-27 51 7,2 0-1,0 1 1,0 0 0,1 0-1,1 2 1,6-6-7,-18 18-1,0 0 0,0 0 0,0 0 0,1 0 0,-1 0 0,0 0 0,1 0 1,-1 1-1,0-1 0,1 0 0,-1 1 0,1-1 0,-1 1 0,1-1 0,-1 1 0,1 0 0,-1 0 0,1 0 0,-1 0 0,1 0 0,-1 0 0,1 0 0,1 0 1,-2 1 2,1 1 0,0-1 0,0 0 0,-1 1 0,1-1 0,-1 1 0,1-1 0,-1 1 0,0 0-1,0 0 1,1-1 0,-1 1 0,0 0 0,-1 0 0,1 0 0,0 0 0,0 2-2,18 61 347,-3 2-1,-2 0 1,3 58-347,-9-69 91,-5-32-52,28 188 290,19 42-329,-42-230 90,0-4-1068,-6-6-3654,-2-14-1613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9:31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9476,'0'0'1761,"0"0"-480,0 0-1185,0 0-96,0 0 0,0 0 64,110-25-48,-29 25 48,6 0-16,-3-18-48,0-10-1793,-5-4-688,-59 16-1521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9:31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7043,'0'0'777,"0"0"-505,0 0 213,0 0 772,0 0-49,7 22-591,-1-4-532,-1-4-51,0 0 0,-1 1 0,0 0 0,-1 0 0,-1 0 0,0 0 1,-1 1-1,-1-1 0,-1 11-34,-6 8 71,0-1 0,-3 1 1,-1 0-72,-10 37 151,21-71-149,-13 46 242,2 0-1,2 0 1,2 1 0,-1 45-244,8-89 3,0 0 1,1 1-1,-1-1 1,1 0 0,0 0-1,0 0 1,0 0-1,1 0 1,-1-1-1,1 1 1,-1 0-1,1-1 1,0 1-1,0-1 1,0 1 0,0-1-1,1 0 1,-1 0-1,0 0 1,1 0-1,0 0 1,-1-1-1,1 1 1,0-1 0,2 1-4,6 3-1,1 0 0,0-1 0,0-1 0,1 0 0,-1-1 0,1 0 1,26 3 7,-1-3 0,1 0 1,12-3-8,-32 0-170,0-1 0,0 0 1,0-2-1,0 0 0,0-1 0,-1 0 1,1-3 169,-13 6-403,-1 0 0,-1-1 0,1 0 0,0 0 0,-1 0 1,5-5 402,15-15-3634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19:32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7139,'0'0'2119,"0"0"-1407,0 0-219,0 0 644,0 0-430,2 24-315,6 347-37,-18-132-300,2-104 90,6 23-145,2-155 5,1 1 1,-1-1-1,1 1 1,-1-1-1,1 0 0,0 0 1,1 1-1,-1-1 0,0 0 1,1 0-1,0 0 1,0 0-1,0 0 0,0-1 1,0 1-1,0 0 0,1-1 1,-1 0-1,1 0 1,0 1-1,-1-1 0,1-1 1,0 1-1,0 0 0,0-1 1,1 0-1,-1 1 1,0-1-1,0-1 0,3 1-5,12 3 15,0-1-1,0-1 0,0 0 0,1-2 1,5 0-15,-13 0 10,-2 0-1,32 0 37,-1-1 0,1-2 0,38-8-46,53-22-1338,-107 26-1091,-14 5-3446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6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9428,'0'0'2481,"0"0"-1139,0 0-779,0 0-381,3-1-124,1 1-57,0-1 0,0 1 0,0 0 0,0 0 0,0 1 0,0-1 0,0 1-1,0 0 1,0 0 0,0 0 0,0 1 0,-1-1 0,1 1 0,0 0-1,-1 0 1,1 0 0,-1 1 0,1 0-1,9 6 22,-2 0 0,1 1 0,-1 1 0,6 7-22,-8-7 19,-1 1 0,0 0 1,0 0-1,-1 1 0,0 0 0,-2 0 0,1 1 0,-1 0 0,-1 0 0,-1 0 0,2 9-19,-1 14 24,-1 0 0,-1 0 1,-2 0-1,-2 1-24,1-24-7,-1 0 0,0 0-1,-2 0 1,1 0 0,-2-1 0,0 1-1,0-1 1,-1 0 0,-1-1-1,0 1 1,-1-1 0,0-1-1,-1 1 1,0-2 0,-9 9 7,-1-8-386,19-11 376,-1 0 1,1 1 0,0-1 0,-1 0 0,1 0 0,-1 1 0,1-1-1,-1 0 1,1 0 0,-1 0 0,1 0 0,-1 0 0,1 0 0,-1 0-1,1 0 1,-1 0 0,1 0 0,-1 0 0,1 0 0,-1 0-1,1 0 1,-1 0 0,1 0 0,-1-1 0,1 1 0,-1 0 0,1 0-1,0-1 1,-1 1 0,1 0 0,-1 0 0,1-1 0,0 1-1,-1-1 1,1 1 0,0 0 0,-1-1 0,1 1 0,0-1 0,0 1 9,-2-9-4,0 0 0,1 0 0,0 0 0,1 0 1,0 1-1,1-1 0,0 0 0,0 0 1,1 0-1,0 1 0,0-2 4,3-3 47,0 0-1,1 0 1,0 0-1,1 0 1,0 1-1,7-8-46,7-7 99,2 1 1,1 2-1,0 0 0,2 1 0,16-9-99,6-3-20,2 3 0,44-22 20,-85 49-411,0 1 1,0 1-1,0-1 0,7 0 411,22-2-6747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0:05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10901,'0'0'1056,"0"0"-591,-130 156-81,104-94-16,11-3-128,15 1-112,0-8-96,18-10-32,28-15-16,12-18-16,11-9-48,2-36-1152,3-28-2658,-54 27-928,-4 0 1456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0:06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33 410 6259,'0'0'960,"0"0"-298,-6 22-209,-16 68 20,21-87-448,0 1 1,0-1-1,1 1 1,-1-1-1,1 1 1,-1-1 0,1 1-1,0 0 1,1-1-1,-1 1 1,1 0-26,-1-3 4,1-1 0,-1 0-1,1 1 1,-1-1 0,1 1 0,0-1 0,-1 0 0,1 1 0,0-1 0,-1 0-1,1 0 1,0 1 0,-1-1 0,1 0 0,0 0 0,-1 0 0,1 0 0,0 0-1,-1 0 1,1 0 0,0 0 0,0 0 0,-1-1 0,1 1 0,0 0 0,-1 0-1,1 0 1,0-1-4,4 0 3,0 0-48,-1 0 0,1-1-1,-1 0 1,1 0 0,-1 0 0,0 0 0,0-1-1,0 1 1,0-1 0,0 0 0,-1 0 0,0-1 0,1 1-1,-1-1 1,0 1 0,0-1 0,-1 0 0,1 0-1,-1-1 1,0 1 0,0 0 0,-1-1 0,1-1 45,2-4-76,0-1 1,-1 0-1,-1-1 1,1 1 0,-2 0-1,0-1 1,0 1-1,-1-1 1,-1-4 75,1 14 201,-1 0 1,1 1 0,-1-1-1,1 0 1,-1 0-1,0 1 1,0-1 0,0 0-1,0 1 1,0-1 0,0 1-1,0-1 1,0 1-1,-1 0 1,1-1 0,0 1-1,-1 0 1,1 0-1,-1 0 1,0 0 0,0 0-202,1 1 632,1-1-408,1 0-222,0 1 1,0-1-1,0 1 0,0-1 0,0 1 1,-1 0-1,1-1 0,0 1 0,0 0 1,0 0-1,0-1 0,0 1 0,1 0 1,-1 0-1,0 0 0,0 0 0,0 0 1,0 1-1,0-1-2,0 0 5,3 0 9,-1 0 0,1 0 0,0 1 1,-1-1-1,1 1 0,0 0 0,-1 0 0,1 0 0,-1 0 0,1 1 0,-1-1 1,0 1-1,0 0 0,0 0 0,3 2-14,-1 0 20,-1 1 1,0 0-1,0 0 0,-1 0 1,1 0-1,-1 1 0,0-1 1,-1 1-1,1 0-20,3 11 33,-1-1-1,0 0 1,-1 1 0,-1 4-33,1-2 13,1 1 0,5 13-13,-10-32-8,0 0-1,0 0 0,1 0 0,-1 0 0,1 0 0,-1 0 0,1 0 1,0 0-1,-1 0 0,1 0 0,0-1 0,0 1 0,-1 0 1,1 0-1,0-1 0,0 1 0,0 0 0,0-1 0,0 1 1,0-1-1,0 1 0,0-1 0,0 0 0,0 1 0,0-1 0,0 0 1,0 0-1,0 0 0,0 0 0,0 0 0,1 0 0,-1 0 1,0 0-1,0 0 0,0 0 0,0-1 0,0 1 0,0 0 1,0-1-1,0 1 0,0-1 0,0 1 0,0-1 0,1 0 9,4-3-60,1-1 0,-1 1 0,0-1-1,0 0 1,3-3 60,-8 6 15,2-1-78,-1 0 0,1 0-1,0 0 1,1 0 0,-1 0-1,0 0 1,1 1-1,0 0 1,-1 0 0,1 0-1,0 0 1,0 0 0,0 1-1,0 0 1,0 0 0,1 0-1,-1 0 1,0 1 0,0-1-1,4 1 64,-6 1-42,0 0 0,0 0 0,0 0-1,0 1 1,-1-1 0,1 0 0,0 1 0,-1-1 0,1 1-1,-1-1 1,1 1 0,-1 0 0,0 0 0,0 0 0,0 0-1,0 0 1,0 0 0,0 0 0,0 0 0,-1 0 42,8 12-184,-3-7 164,0 0-1,0-1 1,1 1-1,0-1 1,0-1-1,0 1 1,1-1-1,0 0 1,0-1-1,0 0 1,1 0-1,-1 0 1,1-1-1,0 0 1,0 0-1,0-1 1,0 0-1,0-1 1,1 0-1,-1 0 1,0-1-1,2 0 21,29 3-340,0-3-1,0-1 0,0-2 1,14-4 340,-43 6-40,1-2 1,-1 1-1,-1-1 1,1 0-1,0-1 1,-1 0-1,0-1 1,0 0-1,0-1 1,0 1-1,-1-2 1,0 1-1,0-1 1,-1 0-1,0-1 1,0 1-1,-1-2 1,0 1-1,0-1 40,-5 7 40,1 1-1,-1-1 1,-1 0 0,1 0-1,0 0 1,0 1 0,-1-1-1,1 0 1,-1 0 0,1 0-1,-1 0 1,0 0 0,0 0-1,0 0-39,0 1 78,-1 0-1,1 1 1,0-1 0,-1 0-1,1 1 1,0-1-1,-1 0 1,1 1-1,-1-1 1,1 1-1,-1-1 1,1 1-1,-1-1 1,0 1-1,1-1 1,-1 1-1,1 0 1,-1-1-1,0 1 1,0 0-1,1-1 1,-1 1-1,0 0 1,1 0-1,-1 0 1,0 0-1,0 0 1,1 0 0,-1 0-1,0 0 1,0 0-1,1 0 1,-2 0-78,-1 0 79,1 0 1,-1 0 0,0 1 0,0-1 0,0 1-1,0 0 1,0 0 0,1 0 0,-1 0 0,0 0-1,1 0 1,-1 1 0,1-1 0,-1 1 0,1 0-1,0 0 1,0 0 0,0 0 0,0 0 0,0 0-1,0 0 1,0 1 0,1-1 0,-1 1-1,1-1 1,0 1 0,0 0 0,0 0 0,0-1-1,0 1 1,0 2-80,-2 11 10,0 0-1,1 0 0,1 1 0,1-1 1,1 7-10,-1-5 123,10 111-42,-11-125-78,1-1 0,-1 0 0,0 1 0,0-1 0,-1 0 0,1 0 0,-1 0 0,0 0 0,1 0 0,-1 0 0,-1 0 0,1-1 0,0 1 0,-1-1 0,1 0 0,-1 0 0,1 1 0,-1-2 0,0 1 0,0 0 0,0 0 0,0-1 1,-1 1-4,-7 3 16,0 0 1,0-1 0,0 0 0,-1-1-1,1 0 1,-6 0-17,6-3 0,8 0-72,68-67-473,-3-3 1,-3-2-1,-4-3 0,15-31 545,-37 52-293,-3-1 0,-3-2 0,-2 0 0,-2-2 0,-4-1-1,12-55 294,-25 82 582,-6 31 600,0 2 125,0 0-493,0 6-342,0 47-520,3-1-1,1 1 1,4-1-1,1 0 1,3-1-1,17 48 49,-27-94-281,0 0 0,0 0 0,0 0 0,-1 0 0,0 0-1,0 1 1,0-1 0,-1 0 0,0 1 0,0-1 0,0 0-1,-1 1 1,0 2 281,0-7-13,1 0 0,-1-1 0,1 1 1,-1 0-1,0-1 0,1 1 0,-1 0 0,0-1 0,0 1 0,1-1 0,-1 1 0,0-1 0,0 0 0,0 1 0,1-1 0,-1 0 0,0 1 0,0-1 1,0 0-1,0 0 0,0 0 0,0 0 0,0 0 13,-25 1 66,19-2-40,-3 2-44,-15-3 1351,25 1-1282,-1 1 0,0-1 0,0 1 0,1-1 0,-1 1 0,0-1-1,1 1 1,-1-1 0,1 0 0,-1 1 0,1-1 0,-1 0 0,1 1 0,-1-1 0,1 0-1,0 0 1,-1 1 0,1-1 0,0 0 0,-1 0 0,1 0 0,0 0 0,0 0-1,0 1 1,0-1 0,0 0 0,0 0-51,0-3 23,-1-1-1,1 1 1,1 0 0,-1-1-1,0 1 1,1 0 0,0 0-1,0-1 1,0 1 0,1 0-1,-1 0 1,1 0 0,0 0-1,2-2-22,1 0 0,0 0-1,0 0 0,1 1 0,0 0 1,0 0-1,0 0 0,6-2 1,-3 1 5,0 1-1,0 1 1,1 0-1,-1 0 1,1 1-1,0 0 1,0 1-1,1 0 1,-1 0-1,0 1 1,1 1-1,-1 0 1,2 0-5,-8 0 4,0 1 0,1 0-1,-1 0 1,0 0 0,0 0 0,0 1 0,0-1 0,0 1-1,0 0 1,-1 0 0,1 1 0,-1-1 0,1 1 0,-1-1-1,0 1 1,0 0 0,0 0 0,0 1 0,0-1 0,-1 1-1,0-1 1,0 1 0,0 0 0,0 0 0,1 2-4,4 11 19,-1 1 0,0-1 1,-1 1-1,-1 0 0,1 8-19,7 93 65,-9-79-65,1 1-1,9 32 1,-12-68-10,1 1 0,0-1-1,0 0 1,0 0 0,1-1 0,-1 1-1,1-1 1,1 1 0,0 0 10,-4-4-18,1 0 1,0 0-1,0 0 0,0 0 0,0 0 1,0 0-1,0-1 0,0 1 0,0 0 1,0 0-1,0-1 0,1 1 0,-1-1 1,0 1-1,0-1 0,1 1 1,-1-1-1,0 0 0,1 0 0,-1 0 1,0 0-1,1 0 0,-1 0 0,0 0 1,0 0-1,1 0 0,-1 0 1,0-1-1,1 1 0,-1-1 0,0 1 1,0-1-1,1 1 0,-1-1 0,0 0 1,0 1-1,0-1 0,0 0 0,0 0 1,0 0-1,0-1 18,8-8-18,-1-1 1,-1-1-1,0 0 0,0 0 0,-1 0 1,3-11 17,4-5-3,-1-1 0,16-30-6,-26 54 7,1 1 0,0-1 0,0 1 0,0 0 0,0 0 0,1 0 0,0 0 0,0 1 0,0-1 0,2 0 2,-5 3 0,0 1 0,-1-1 0,1 1 1,0-1-1,0 1 0,0 0 0,0-1 1,0 1-1,-1 0 0,1-1 1,0 1-1,0 0 0,0 0 0,0 0 1,0 0-1,0 0 0,0 0 1,0 0-1,0 0 0,0 1 0,0-1 1,0 0-1,-1 1 0,1-1 0,0 0 1,0 1-1,0-1 0,0 1 1,-1-1-1,1 1 0,0-1 0,0 1 1,-1 0-1,1 0 0,2 3 27,0 0-1,0 1 1,-1-1 0,1 1 0,-1-1-1,0 3-26,7 12 7,-7-15-4,0 1 0,1-1 0,-1 0 1,1 0-1,1 0 0,-1-1 0,0 1 1,1-1-1,0 1 0,-1-1 0,1 0 1,1-1-1,-1 1-3,2-1-9,0 1 1,0-2-1,0 1 1,1-1-1,-1 0 1,0 0-1,1 0 1,-1-1-1,6 0 9,-9 0-8,3 0 2,1 0 0,0 0 0,-1 0 0,1-1 0,-1 0 0,0 0-1,1 0 1,-1-1 0,0 0 0,0-1 0,1 0 6,-2 0-1,1 0 0,-1 1-1,1-1 1,-1 1 0,1 0-1,0 1 1,0-1 0,0 1-1,0 0 1,1 0 1,-6 2 4,0-1 1,0 1 0,-1-1-1,1 1 1,0-1-1,-1 1 1,1 0-1,0-1 1,-1 1-1,1 0 1,-1 0-1,1-1 1,-1 1 0,1 0-1,-1 0 1,0 0-1,1-1 1,-1 1-1,0 0 1,0 0-1,1 0 1,-1 0-1,0 0 1,0 0-1,0 0 1,0-1 0,0 1-1,-1 0 1,1 0-1,0 0 1,0 0-5,0 5 38,2 42 190,-3-34-193,1-1-1,1 1 1,0 0 0,1 0 0,1-1 0,0 1 0,1-1 0,2 6-35,-5-17-7,0 0 1,0 0 0,0-1 0,0 1-1,0 0 1,1-1 0,-1 1-1,0-1 1,1 1 0,-1-1 0,1 0-1,-1 0 1,1 1 0,0-1 0,0 0-1,-1-1 1,1 1 0,0 0-1,0 0 1,0-1 0,0 1 0,0-1-1,0 0 1,0 0 0,0 1 0,0-1-1,0 0 1,0-1 0,0 1 0,0 0-1,1-1 7,0 0-150,1 0 1,0 0-1,-1 0 0,1-1 0,-1 0 1,0 1-1,1-1 0,-1 0 0,0-1 0,0 1 1,0-1-1,0 1 0,-1-1 0,1 0 0,1-2 150,6-12-923,-1 0-1,0 0 0,-1-1 0,-1 1 0,-1-2 1,-1 1-1,3-15 924,5-54-628,-9 3 5535,-4 83-3459,0 1-255,1 14-481,18 55-3558,-14-52 74,1 0-1430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0:08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209 459 432,'0'0'6291,"0"0"-3975,-25 9-934,-21 8-561,-15 9-821,56-24 52,0 1 0,0-1 0,1 1 0,-1 0 0,1 1 0,0-1 0,-1 1-1,2-1 1,-1 1 0,0 1 0,1-1 0,-1 0 0,1 1 0,1 0 0,-1-1-1,1 1 1,-1 0 0,1 1 0,1-1 0,-1 0 0,1 0 0,0 1 0,0-1-1,1 1 1,-1-1 0,1 1 0,0 2-52,1-6 1,-1-1 1,0 0-1,1 1 0,-1-1 1,1 1-1,-1-1 0,1 0 1,0 1-1,-1-1 1,1 0-1,0 0 0,0 0 1,0 0-1,0 0 0,0 0 1,0 0-1,0 0 0,0 0 1,1 0-1,-1 0 0,0-1 1,0 1-1,1 0 0,-1-1 1,1 1-1,-1-1 0,0 0 1,1 1-1,-1-1 0,1 0 1,-1 0-1,1 0 0,-1 0 1,1 0-1,0 0-1,6 0-47,0 0 0,-1-1 0,1 1 0,0-1 0,0-1 0,4-1 47,7-5-835,0-1-1,-1 0 0,-1-1 1,0-1-1,14-12 836,8-4-1923,-9 6 141,-20 13 1321,0 1 1,0 0-1,1 1 0,0 0 1,0 1-1,11-4 461,-20 9 287,0-1 0,0 1 0,0 0 0,-1 0 0,1 1 0,0-1 0,0 0 0,-1 1 0,1-1 0,0 1 0,-1-1 0,1 1 0,0 0 0,-1-1 0,1 1 0,-1 0 0,1 0 0,0 1-287,13 6 2021,32 2-2007,-34-8-2,0 1 0,0 0 0,0 1 0,0 1-12,-9-3 2,0 0 1,0 0-1,0 0 0,-1 1 1,1-1-1,-1 1 1,1 0-1,-1 0 1,0 0-1,0 0 1,0 0-1,-1 1 1,1 0-1,0 1-2,3 8 26,0 0-1,-1 0 1,1 6-26,2 5 17,-7-22-18,0 0 0,0 0 0,0 1 0,1-1 0,-1 0 0,0 0 0,1 0 0,-1-1 0,1 1 0,0 0 1,0-1-1,-1 1 0,1-1 0,0 1 0,0-1 0,0 0 0,1 0 0,-1 0 0,0 0 0,0 0 0,1 0 1,-1-1-1,0 1 0,1-1 0,-1 1 0,0-1 0,1 0 0,-1 0 0,1 0 0,-1 0 0,0-1 1,1 1-1,-1-1 0,0 1 0,3-2 1,4 0-119,0-1 0,0-1 0,0 0-1,-1 0 1,0-1 0,1 1 0,-2-2 0,3-1 119,30-25-437,1 2-1,1 2 0,45-23 438,-81 49 63,0-1 0,-1 1 0,1 0-1,0 1 1,0 0 0,0 0 0,1 0-1,-1 0 1,5 1-63,-8 0 86,0 1 0,0-1 0,1 0 0,-1 1-1,0 0 1,0 0 0,0 0 0,0 0 0,0 0 0,0 1 0,0-1 0,0 1 0,0 0 0,0 0 0,-1 0-1,1 0 1,1 2-86,0 1 23,-1-1 0,1 0-1,-1 0 1,1 0 0,1 0-1,-1-1 1,0 1 0,1-1-1,0 0 1,-1-1 0,1 1 0,0-1-1,1 0 1,-1 0 0,0 0-1,0-1 1,1 0 0,-1 0-1,1 0 1,-1-1 0,1 0-1,5 0-22,-8-1 1,-1 1-1,1-1 0,-1 1 1,1-1-1,-1 0 0,1 0 1,-1 0-1,1 0 0,-1-1 1,0 1-1,0-1 0,1 1 1,-1-1-1,0 0 0,1-1 0,1-2 2,0 0 1,0 0-1,-1 0 0,1-1 0,-1 1 0,2-6-2,3-10 8,-1 1 1,0-2-1,1-13-8,6-52 53,-3 0 1,-1-50-54,-3 29 1576,-7 214 2186,2-18-3717,-2 356 62,0-255-2420,0-188 2209,0 0 0,0 0-1,0 1 1,0-1 0,0 0 0,0 0-1,0 1 1,0-1 0,-1 0 0,1 0-1,-1 1 1,1-1 0,-1 0 0,1 0-1,-1 0 1,1 0 0,-2 1 104,1-1-42,0-1 1,0 1-1,0-1 0,-1 1 1,1-1-1,0 0 1,0 0-1,0 0 0,-1 1 1,1-1-1,0 0 1,0 0-1,0-1 0,-1 1 1,1 0-1,0 0 1,0-1-1,-1 1 42,0-1-3,-1-1 1,0 1-1,1-1 0,-1 1 1,1-1-1,-1 0 0,1 0 1,0 0-1,0 0 0,-1 0 1,2-1-1,-1 1 0,0-1 1,0 1-1,1-1 0,0 0 1,-1 1-1,1-1 0,0 0 1,0 0-1,0 0 0,1-2 3,-5-10 119,2-1-1,0 1 0,0-14-118,1 17 104,1 1 0,1-1 0,0 0 0,1 0 0,0 1 0,0-1 0,2-1-104,-2 9 9,1 0 0,-1 0-1,1-1 1,0 2 0,1-1 0,-1 0-1,1 0 1,-1 1 0,1-1-1,0 1 1,1 0 0,-1 0 0,0 0-1,1 0 1,0 0 0,-1 1-1,1 0 1,0 0 0,4-2-9,8-2 6,0 0-1,1 1 1,-1 1-1,1 0 1,0 1 0,0 1-1,4 0-5,38 0-2299,27 4 2299,-15-1-2681,24-1 1592,-94 0 1121,0 0 0,0 1 0,0-1 0,0 0 0,0 0 0,0 0 0,0 0 0,0-1 0,0 1 0,0 0 0,0 0 0,0-1 0,0 1 0,0 0 0,0-1 0,0 1 0,0-1 0,0 1 0,0-1 0,0 0 0,-1 1-1,1-1 1,0 0 0,0 0 0,-1 1 0,1-1 0,0 0 0,-1 0 0,1 0 0,-1 0 0,1 0 0,-1 0 0,0 0 0,1 0 0,-1 0 0,0 0 0,0 0 0,0 0 0,0 0 0,1 0 0,-2 0 0,1 0 0,0 0 0,0 0-1,0 0 1,0-1-32,0 2 70,-1-1-1,1 1 0,0-1 0,0 1 0,0-1 1,0 1-1,-1 0 0,1-1 0,0 1 0,0-1 0,-1 1 1,1 0-1,0-1 0,-1 1 0,1-1 0,0 1 0,-1 0 1,1 0-1,-1-1 0,1 1 0,-1 0 0,1 0 1,0-1-1,-1 1 0,1 0 0,-1 0 0,1 0 0,-1 0-69,-22-3 1282,-20 6 894,39-1-2071,0-1 0,1 1-1,-1 0 1,1 0 0,0 0 0,-1 0 0,1 0 0,0 1 0,0 0-1,1-1 1,-1 1 0,0 0 0,1 0 0,0 0 0,0 1 0,0-1-1,0 1 1,0-1 0,1 1 0,-1-1 0,1 1 0,0 0 0,0 0-1,1 0 1,-1 0-105,-2 15 225,1 0 1,1 0-1,0 0 0,2 11-225,0-22 40,0 2-17,0 1 1,2-1 0,-1 1 0,1-1 0,1 0 0,0 0 0,0 0-1,1 0 1,2 3-24,-1-3 13,0 1 0,-1 0 0,-1 1-1,0-1 1,0 1 0,-1-1 0,0 8-13,-2-12 8,-1-1 0,1 1 0,-1 0 0,-1-1 0,1 1 0,-1-1 1,0 1-1,-1 0 0,0-1 0,0 0 0,0 1 0,-1-1 0,1 0 0,-5 5-8,4-7 4,0 0 0,-1 0-1,1 0 1,-1-1-1,0 1 1,0-1-1,0 0 1,0 0-1,-1 0 1,0-1 0,1 1-1,-1-1 1,0 0-1,0-1 1,0 1-1,0-1 1,0 0 0,0 0-1,-2-1-3,-18 1-245,13-3-1900,3-12-4296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0:17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1 536 6243,'0'0'421,"16"-23"-229,106-154 22,-122 176-214,71-103 236,-4-4 0,0-14-236,-64 133 3661,-3 18-3643,0 36 302,0 182 1012,-27 200-1332,24-387-1943,3-59-1082,-1-1-851,-1 0 903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0:18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80 1537,'0'0'7275,"-23"0"-4527,-105 0-849,128 0-1874,-1 0-1,1 0 0,-1 0 0,1 0 0,0-1 1,-1 1-1,1 0 0,-1 0 0,1 0 0,0-1 0,-1 1 1,1 0-1,0 0 0,-1-1 0,1 1 0,0 0 1,-1-1-1,1 1 0,0 0 0,0-1 0,-1 1 0,1 0 1,0-1-1,0 1 0,0-1 0,0 1 0,0 0 1,-1-1-1,1 1 0,0-1 0,0 1 0,0-1 0,0 1 1,0 0-1,0-1 0,0 1 0,0-1 0,1 1 1,-1-1-1,0 1 0,0 0 0,0-1 0,0 1 0,0-1 1,1 1-1,-1 0 0,0-1 0,0 1 0,1 0 0,-1-1 1,0 1-1,1 0 0,-1 0 0,0-1 0,1 1 1,-1 0-1,0 0 0,1-1 0,-1 1 0,1 0 0,-1 0 1,0 0-1,1 0-24,9-7 2,1 2 1,1-1-1,-1 1 0,1 1 1,-1 0-1,1 1 1,7-1-3,23-4 28,25-1-28,-13 5 20,-1 3 0,21 3-20,-66-2 6,0 1-1,0 0 0,0 1 1,1-1-1,-2 2 0,1-1 0,0 1 1,0 0-1,-1 1 0,0 0 1,1 0-1,3 3-5,-6-3 3,-1 0-1,1 0 1,-1 0-1,0 0 1,0 1-1,-1 0 1,1 0-1,-1 0 1,0 0-1,-1 0 1,1 0-1,-1 1 1,0-1 0,0 1-1,-1 0 1,0-1-1,0 1 1,0 2-3,1 11 5,-1-1 0,0 1 0,-2-1 0,0 1 0,-1-1 0,-1 0 1,-1 0-1,-1 0 0,0 0 0,-1 0 0,-1-1 0,0 0 0,-6 7-5,-22 32 17,-3-2 0,-27 29-17,18-23 41,-25 41-41,68-94 14,-1 0 0,1 1 0,0 0 0,0-1 0,1 1 0,0 0 0,0 1 0,1-1 0,0 0 0,1 1 0,0-1 0,0 7-14,1-13 7,0 0 0,0 0 0,0 0-1,1 0 1,-1-1 0,1 1 0,-1 0 0,1 0-1,0-1 1,-1 1 0,1 0 0,0-1 0,0 1 0,0-1-1,1 1 1,-1-1 0,0 0 0,0 1 0,2 0-7,1 1 4,-1-1 1,1 1 0,0-1 0,1 0-1,-1 0 1,0 0 0,1-1 0,1 1-5,10 2 8,1-1 0,0-1 0,-1 0 0,7-1-8,318 0 1304,-180-2-2952,-161 1-5019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7:40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22 912,'0'0'142,"0"0"1165,0 0 3573,0 0-3405,0 0-1374,0 0-149,0-3-90,0 2 133,0 0 1,0 1 0,0-1 0,0 1-1,0-1 1,0 1 0,0-1-1,0 0 1,1 1 0,-1-1 0,0 1-1,0-1 1,1 1 0,-1-1 0,0 1-1,1-1 1,-1 1 0,0-1-1,1 1 1,-1 0 0,1-1 0,-1 1-1,1-1 1,-1 1 0,1 0 0,-1 0-1,1-1 1,-1 1 0,1 0 0,-1 0-1,1 0 1,0-1 4,30-3-38,45 11 65,-63-6-34,197 14 673,192-12-666,-204-5 116,-189 2-105,1288-13 573,-781 11-80,-436 5-94,-1 4 1,58 14-411,154 43 248,-210-45-231,-1-4 133,0-2 0,1-4 0,14-4-150,248-2 672,-186-5-295,-19 2 71,-79-2 3170,-59 3-3990,-1 0 1,1 1 0,0-1 0,0 0-1,-1 0 1,1 0 0,0 0-1,-1 0 1,1 0 0,-1 0-1,0 0 1,1 0 0,-1 0-1,0 0 1,0 0 0,1 0 0,-1-1 371,-23 12-7190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42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0 6707,'0'0'977,"0"0"-759,1 22 4,-1-17-181,3 184 1426,-4-147-1158,-1 0 0,-3 0 1,-9 39-310,-1-30 149,-2-1 0,-2-1 1,-2 1-150,-74 138 597,39-80-287,-4 24-310,48-103-122,2 0 0,-4 23 122,6-7-2694,7-38-2553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48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1 6915,'0'0'2113,"0"0"-1857,0 0-256,-28 146 160,-10-93 705,-8 4-145,-7 3-192,-1-5-240,3-5-144,13-11-95,13-7-49,14-2-33,11-12-2496,0-6-1681,0-12 1473,3 0 368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09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0 352,'0'0'9404,"0"0"-6330,0 0-2263,0 0-592,0 0-6,0 0 446,-1 23-13,1-8-571,-2 25 14,-1 0 0,-2 0-1,-2 4-88,-10 24 57,-4 0 0,-2 0-57,-2 4 60,-8 41-60,28-73-25,3-21-422,1-18-128,1-8-331,1 0 864,0 0 0,0-1 1,1 1-1,0 0 1,0 1-1,0-1 0,1 0 1,0 1-1,1-1 1,3-4 41,4-7-74,1 1 0,1 0 0,5-3 74,-15 16-1,1 1 0,0-1-1,0 1 1,0 0 0,0 0 0,0 0-1,1 1 1,-1-1 0,1 1 0,0 0 0,-1 1-1,2-1 2,4 0 4,0 0-1,0 0 1,0 1-1,0 1 1,6 0-4,-13 0 2,1 0 0,-1 0 0,1 1 1,-1 0-1,1 0 0,-1 0 0,1 0 0,-1 0 1,0 0-1,0 1 0,1 0 0,-1 0 0,-1 0 1,1 0-1,1 1-2,1 1 9,0 1-1,-1 0 1,1 0 0,-1 1 0,-1-1-1,1 1 1,-1 0 0,1 1-9,2 5 24,-2-1 0,1 1-1,-2 0 1,0 0 0,0 1 0,-1-1-1,0 0 1,-1 12-24,-1-16 6,1-4 23,-1 0-1,0 0 1,-1 1-1,1-1 1,-1 0-1,0 0 1,0 3-29,0-6 26,0 1 1,0 0-1,0-1 1,0 1-1,0-1 1,0 0-1,-1 1 1,1-1-1,0 0 1,-1 0 0,1 0-1,-1 0 1,1 0-1,-1 0 1,0 0-1,1 0 1,-1-1-1,0 1 1,-1 0-27,-17 4 283,1-1 0,-1-1 0,0-1 0,-1-1-1,1-1 1,-12-1-283,1 1 42,25 0-89,1 0 1,-1 0-1,1 0 0,0-1 0,-1 0 0,1 0 0,0 0 0,-1-1 0,1 1 1,0-1-1,0-1 0,0 1 0,1-1 0,-1 0 47,3 0-2598,2 3-3008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51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5362,'0'0'2137,"0"0"-971,0 0-600,0 0 56,0 28 2,0 174 176,0 0-530,0-201-329,0-1-26,2-9 5,5-32 397,2 1 0,3 0 1,5-12-318,-11 36 105,0 1 0,1 0-1,1 0 1,0 1 0,1 0 0,1 0 0,0 1 0,0 1 0,2-1-1,1 0-104,-7 9 29,0-1-1,1 1 1,-1 0-1,1 0 0,0 1 1,0-1-1,0 2 0,0-1 1,1 1-1,-1 0 1,5 0-29,11-1 38,1 1 1,-1 1-1,3 1-38,-16 0-3,0 0-87,0 0 0,0 1 0,0 0 1,0 1-1,0 0 0,0 0 0,-1 1 1,1 0-1,-1 1 0,0 0 1,8 5 89,-15-8-318,0 0 1,-1 0 0,1 0-1,-1 0 1,1 0 0,-1 1-1,0-1 1,1 0 0,-1 1 0,0 0-1,0-1 1,0 1 0,0 0-1,0-1 1,0 2 317,2 24-7873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7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10549,'0'0'1585,"0"0"191,0 0-1247,0 0-529,0 0 48,0 0 144,0 0 144,123 127-224,-63-71-64,5-6-16,3-5-32,-6-2-48,-47-34-3474,-12-2-4113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20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 7764,'2'19'-334,"1"1"297,2 16 43,-2 1 1,-1 21-7,-2 249 16,0-306-117,0-1 154,0-2 107,-2-81 10,2-58 119,1 133-267,0 1 0,1 0 0,0 0 0,0 0 0,1 1 0,-1-1-1,2 0 1,-1 1 0,1 0 0,0 0 0,0 0 0,3-3-22,13-15 188,2 1-1,8-7-187,-13 14 141,9-10 69,2 1 0,0 2 1,2 0-1,0 2 0,7-2-210,-29 20 129,0 0 0,0 0 0,1 0 0,-1 1 0,1 0 0,-1 1 1,1 0-1,6 0-129,3 1-21,0 0 1,1 1-1,4 2 21,1 5-1483,-4 3-4819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57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424 9 9268,'0'0'352,"-26"-1"740,-87-6-113,101 7-760,-1-1 1,0 2-1,0-1 1,0 2-1,0 0 1,1 0-1,-1 1 0,1 1 1,0 0-1,-9 4-219,12-3 48,1 1-1,-1-1 0,1 1 0,0 1 0,0 0 1,1 0-1,0 0 0,0 1 0,1 0 1,0 0-1,0 1 0,1 0-47,-3 6 22,2 0 0,0 1 0,0 0 1,2 0-1,0 0 0,0 0 0,2 0 0,0 1 0,1 0 1,1-1-1,0 1 0,1-1 0,3 14-22,-4-27-3,1-1 0,-1 0 0,1 0 1,0 0-1,0 1 0,0-1 0,0 0 0,0 0 0,1 0 0,-1-1 1,0 1-1,1 0 0,0 0 0,-1-1 0,1 1 0,0-1 0,0 1 0,0-1 1,0 0-1,0 0 0,0 0 0,0 0 0,0 0 0,0 0 0,0-1 1,1 1-1,1 0 3,1 0-25,0-1 0,0 1 1,0-1-1,0 0 0,0 0 1,0 0-1,0-1 0,0 1 1,0-1-1,0-1 0,0 1 1,3-2 24,-2 0-45,0-1 1,0 1-1,0-1 1,0-1-1,-1 1 1,0-1-1,0 0 1,4-5 44,37-50-460,-28 35 227,-5 7 27,-10 13 165,0 0 0,0 0-1,1 0 1,0 0 0,0 0-1,0 1 1,1-1 0,0 1-1,0 0 1,0 1 0,0-1-1,1 1 42,-5 2-20,0 1-1,-1 0 0,1-1 0,0 1 0,-1 0 0,1 0 1,0 0-1,-1 0 0,1-1 0,0 1 0,0 0 0,-1 0 0,1 0 1,0 1-1,-1-1 0,1 0 0,0 0 0,0 0 0,-1 0 1,1 1-1,0-1 0,-1 0 0,1 1 0,-1-1 0,1 0 0,0 1 1,-1-1-1,1 1 0,-1-1 0,1 1 0,-1-1 0,1 1 0,-1 0 21,9 26-525,-8-23 503,14 83 174,-4 0 0,-1 52-152,-5 180 162,-6-252-129,1 4-37,-3-1-1,-4 2 5,5-49 7,-2-1 0,-1 0 0,-1 0-1,-1-1 1,0 1 0,-2-2 0,-1 1-1,-3 4-6,10-20 31,0 1 0,-1-1 0,1 0 0,-1 0 0,-1 0-1,1-1 1,-4 3-31,5-5 92,1 0-1,-1 0 0,0-1 1,0 1-1,0-1 0,0 0 0,0 0 1,0 0-1,-1 0 0,1-1 1,0 1-1,0-1 0,-1 0 0,-1 0-91,3 0 39,-1 0 0,1-1 0,-1 0-1,1 1 1,0-1 0,0 0 0,-1 0-1,1 0 1,0-1 0,0 1 0,0 0-1,0-1 1,0 1 0,0-1 0,1 0-1,-1 0 1,0 0 0,1 0-1,0 0 1,-1 0 0,1 0 0,0 0-1,0 0 1,0 0 0,0-3-39,-5-9 25,1-1 0,1 0-1,-2-12-24,4 19 46,-4-24-11,1 0-1,2-1 1,1 0 0,2 0-1,1 1 1,3-16-35,-1 34 7,0-1-1,1 0 0,1 1 1,0 0-1,1 0 1,0 1-1,1-1 1,1 1-1,0 1 1,1 0-1,0 0 1,4-4-7,23-22 49,1 2 0,37-29-49,-39 36 13,1 2 0,1 1 1,2 3-1,16-8-13,-30 19 2,1 1 0,0 1 0,1 1 0,0 1 0,0 1 0,1 2 0,21-1-2,4 2-492,1 3-1,44 5 493,-95-3-359,1-1 0,-1 1-1,0-1 1,1 1-1,-1 0 1,0 1-1,0-1 1,1 0-1,-1 1 1,0 0 0,0 0 359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30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10677,'0'0'798,"0"0"-521,0 0 257,5 21 557,18 108 603,3 69-1694,-21 60-78,-5-216-335,-2-83-506,-5-25 919,2 21 20,1-30-20,4 54-8,0-12 6,4-31 2,-3 53 31,1-1 1,0 1-1,1 0 1,1 1 0,-1-1-1,2 1 1,3-7-32,-2 6 79,0-1 1,1 1-1,1 0 1,-1 1-1,2-1 1,0 2-1,0-1 1,1 1-1,0 1 1,0 0-1,1 0 0,0 1 1,0 0-1,1 1 1,0 0-1,0 1 1,0 0-1,1 1 1,0 1-1,-1 0 1,1 1-1,0 0 1,1 0-1,2 2-79,173-1 711,-104 1-5213,-76 0-5281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36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9604,'0'0'1985,"0"0"-1336,0 0-537,0 0 53,0 0 318,1 21 21,5 156-128,-4-111-281,0-38-51,-1 0-1,-2 1 1,-1-1 0,-4 21-44,1-33 72,4-16-19,1-4-18,0-26-19,2 0 1,1 0 0,1 0-1,1 1 1,4-9-17,-4 20 20,1 1 1,1 0 0,0 1 0,1 0-1,1 0 1,0 0 0,1 1 0,1 1-1,9-11-20,-14 19 43,0 0 0,1 1-1,-1-1 1,1 1-1,0 1 1,0-1 0,1 1-1,-1 0 1,1 1-1,0 0 1,0 0 0,0 0-1,5 0-42,11 0 34,0 0-1,-1 1 0,1 2 1,0 0-34,-7 0-42,-8 2-1577,-8 6-4045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40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358 148 11365,'0'0'1206,"0"0"-379,0 0-107,0 0 132,-20-21-87,-62-67 70,78 83-744,-1 0-1,0 1 1,0-1-1,-1 1 0,1 0 1,-1 1-1,-1-1-90,5 3 42,-1 0-1,1 0 1,0 1-1,-1-1 0,1 1 1,0 0-1,-1 0 1,1 0-1,-1 0 1,1 0-1,-1 0-41,-10 1 154,7-1-120,1 1-1,-1 0 0,1 1 0,0-1 0,0 1 0,-1 0 0,1 0 0,0 1 0,1 0 0,-1-1 0,0 2 0,1-1 0,0 0 0,-1 1 1,1 0-1,1 0 0,-1 0 0,1 0 0,-1 1 0,-1 4-33,-6 7 6,2 1 1,-1 0-1,2 0 1,1 1-1,-3 7-6,6-8-4,0 0 1,0 0-1,2 0 0,0 0 0,1 1 0,1-1 0,0 7 4,1-21-4,-1-1 0,0 1 0,0 0 0,1-1 0,0 1 0,-1 0 0,1-1 0,0 1 0,0-1 0,0 1 0,1-1 0,-1 0 0,1 1 0,-1-1-1,1 0 1,0 0 0,-1 0 0,3 1 4,-1 0-11,1-1-1,0 1 0,0-1 1,0 0-1,0 0 0,0 0 1,1-1-1,-1 0 0,0 1 1,4-1 11,8 1-48,0-1 1,0 0-1,0-1 1,0-1-1,0 0 1,2-2 47,-7 1-31,0-1 0,0 0 0,0 0 0,0-2 0,0 1 0,-1-1 0,0-1 1,8-5 30,14-11-168,28-26 168,-30 23-20,-6 4-3,-18 15 16,-1 1 1,1-1 0,0 1 0,1 1 0,-1-1 0,1 1 0,0 1 0,7-4 6,-13 8-8,-1 0-1,1 1 1,0-1 0,-1 0 0,1 1 0,0-1 0,-1 0 0,0 1 0,1-1 0,-1 1 0,0-1-1,0 0 1,0 1 0,0-1 0,0 1 0,0-1 0,0 1 0,0-1 8,0 1-9,1 22 6,2 68 66,-4 1 0,-5 4-63,1-60 9,-3 0-1,0-1 1,-3 1 0,-1-2 0,-1 0 0,-2 0 0,-2-1 0,-1-1 0,-4 4-9,14-26-31,1 0 1,-2 0 0,1 0 0,-2-1-1,1-1 1,-1 0 30,5-5-8,0 0 1,1-1 0,-1 0-1,-1 0 1,1 0-1,0-1 1,-1 0-1,1 0 1,-1 0-1,1-1 1,-1 1 0,0-1-1,0-1 1,0 1-1,0-1 8,1 0-2,0 0-1,0 0 1,0 0-1,1-1 0,-1 0 1,0 0-1,1 0 1,-1 0-1,0-1 1,1 0-1,0 1 1,-1-2-1,1 1 0,0-1 1,0 1-1,0-1 1,0 0-1,1 0 1,-1-1-1,1 1 0,0-1 1,0 0-1,0 0 1,0 0-1,0-1 3,1 1-8,-1 0 0,1-1 0,0 1 1,1 0-1,-1-1 0,1 1 0,0-1 0,0 1 0,0-1 0,0 1 0,1-1 0,0 0 0,0 1 0,0-1 0,1 0 0,-1 1 1,1-1-1,0 1 0,0-1 0,1 1 0,0-1 0,-1 1 0,1 0 0,1 0 0,-1 0 0,1 0 0,-1 0 0,1 1 0,0-1 0,0 1 1,1-1-1,-1 1 0,4-2 8,14-11 6,1 1 1,1 1-1,0 1 0,1 2 1,6-3-7,129-44 130,-103 39-84,102-33 437,91-15-483,-225 64 178,-23 3-81,10 0-97,-9 0-102,14 2-157,-8 6-2649,-5 1-5906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2:27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162 620 624,'0'0'7081,"-22"8"-4475,-74 25-1117,60-22 167,28-10-109,38-18-352,-21 13-1511,431-256 803,-424 250-486,-5 3-24,24-15-1048,-1-1 0,-1-1 0,11-13 1071,-36 30-295,0 0 1,-1-1 0,0 0-1,0 0 1,-1-1 0,0 0-1,-1 0 1,1 0 0,-2-1-1,1 1 1,-2-1 0,1 0-1,-1-1 1,-1 1 0,1-5 294,-2 9-426,2-42-3049,-3 46 3298,0 0 0,0 0 0,0-1 0,-1 1 0,1 0-1,0 0 1,-1-1 0,0 1 0,1 0 0,-1 0 0,0 0 0,0 0 0,0 0 0,-1 0-1,1 0 1,0 1 0,-1-1 0,0-1 177,-2 1 16,0 0 1,0 0-1,0 1 0,-1-1 0,1 1 1,0 0-1,-1 1 0,1-1 1,-1 0-1,0 1-16,-1 0 734,1-1 0,0 1 0,0-1 0,0 0 0,1-1 0,-1 1 0,0-1 0,-2-1-734,5 2 645,7 1-482,-5 0-160,21-1 353,-1 2 0,1 0 0,-1 1 0,0 1 1,14 4-357,-29-5 96,0 0 1,1 0 0,-1 0 0,0 0 0,0 1-1,0-1 1,-1 1 0,1 1 0,-1-1-1,1 1 1,-1-1 0,0 1 0,0 1-1,-1-1 1,1 0 0,-1 1 0,0 0-1,0-1 1,-1 1 0,0 1 0,1-1 0,-2 0-1,1 0 1,0 1-97,1 7 161,-1 1 0,-1 0 0,0-1 0,0 1-1,-1 0 1,-1 0 0,0-1 0,-1 1 0,-1-1 0,0 1 0,-1-1-1,0 0 1,-1 0 0,0-1 0,-1 1 0,0-1 0,-4 4-161,-23 31 219,-3-2 1,-2-1 0,-11 8-220,43-41-98,6-5-3563,0-4-3799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2:52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8052,'0'0'549,"0"0"238,0 0-483,18 12 254,-2-1-356,0-1 0,1 0 0,1-1 0,-1-1-1,1-1 1,1-1 0,-1 0 0,1-2 0,9 2-202,105 6 746,1-6 1,38-7-747,-69 1 145,510-20 165,-4 1 34,-423 17-287,27 0 110,89 15-167,-217-6-182,-85-7 177,1 0-61,-1 0 0,0 0-1,0 0 1,1 0 0,-1 0-1,0 0 1,0 0 0,1 0-1,-1 0 1,0 0 0,1 0-1,-1 0 1,0 0-1,0 0 1,1 0 0,-1 0-1,0 0 1,0 0 0,1-1-1,-1 1 1,0 0 0,0 0-1,1 0 1,-1 0 0,0 0-1,0-1 1,0 1 0,0 0-1,1 0 1,-1-1-1,0 1 1,0 0 0,0 0-1,0 0 1,0-1 0,1 1-1,-1 0 1,0 0 0,0-1-1,0 1 1,0 0 0,0-1-1,0 1 1,0 0-1,0 0 1,0-1 0,0 1-1,0 0 1,0 0 0,0-1-1,0 1 1,0 0 0,-1-1 66,1-13-3309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2:58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67 5122,'0'0'1742,"0"0"-1051,0 0-213,0 0 365,0 0-117,0 0-67,0 0 74,-11-10 321,-36-32-5,45 41-1004,1-1 0,-1 1 0,0-1 0,0 1 0,0 0 1,0 0-1,0 0 0,0 0 0,0 1 0,0-1 0,0 0 0,0 1 0,0-1 1,0 1-1,0 0 0,-1 0 0,1 0 0,0 0 0,0 0 0,0 0 1,-2 1-46,-7 0 444,11-1-406,0 0-81,0 0-85,0 0-5,31 5 42,-32-3 109,0 0 0,1 1 1,-1-1-1,0 0 1,0 0-1,0 0 0,-1 0 1,1 0-1,0 0 0,-1 0 1,1 0-1,-1-1 0,0 1 1,0 0-1,1-1 0,-1 0 1,0 1-1,0-1 0,0 0 1,-1 0-1,0 1-18,-17 11 15,16-8-15,-1 0 0,0 0 0,1 0 0,0 1 0,0 0 1,0-1-1,1 1 0,0 0 0,0 1 0,-1 2 0,-1 8-64,1 0 0,0 1 1,1 3 63,1-7-32,-1-1 1,1 1-1,-2-1 1,0 0-1,-1 0 1,0-1-1,-1 1 32,-16 20 4,17-28-7,1 0 0,1 0 0,-1 0-1,1 0 1,0 0 0,0 1 0,0 0 0,1-1 0,0 1-1,0 0 1,1 0 0,-1 0 0,1 5 3,1-6-10,0 0-1,0 1 1,0-1 0,1 0 0,0 0-1,0 0 1,0-1 0,0 1 0,1 0-1,0 0 1,0-1 0,0 1 0,1-1-1,0 1 1,-1-1 0,1 0 0,1 0-1,-1-1 1,1 1 0,-1 0 0,1-1-1,0 0 1,0 0 0,1 0 0,1 0 10,-4-1 17,2 1-70,1 0-1,-1 0 0,1 1 0,-1 0 0,0 0 1,1 2 53,-3-3-22,-1-1 0,1 1 0,-1 0 1,0 0-1,0-1 0,-1 1 1,1 0-1,0 0 0,-1 0 1,0 0-1,0 0 0,0 0 1,0 1 21,0 20 13,-1-16-18,0-1 0,1 0 0,0 1 0,1-1 0,-1 0-1,2 1 1,-1-1 0,1 0 0,0 0 0,0 0 0,1 0 0,2 4 5,0-2-63,0 1 0,-1 0-1,0 0 1,0 0 0,-1 0 0,0 1 0,-1 0 0,0-1 0,-1 3 63,2 22-356,-3-1 0,-1 9 356,1-20-30,-3 6 215,-1 1 0,-2-1 1,-1 1-1,-1-1 0,-9 21-185,1-2 597,-3 24-597,9-12 196,4-1-1,1 1 1,4 48-196,1-102 39,0 0 0,1 0 0,0 0 0,-1 0 1,2 0-1,-1 0 0,1-1 0,0 1 0,0 0 0,1-1 0,-1 1 0,3 1-39,-4-4-104,1-1 0,1 1 1,-1-1-1,0 1 0,1-1 0,-1 0 0,1 0 0,-1 0 0,1 0 0,0 0 1,0-1-1,2 1 104,-1 0-579,0-1 1,0 0-1,0 0 1,0 0 0,0-1-1,0 0 1,3 1 578,0-1-5982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00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8884,'0'0'1054,"0"0"-366,44-4-576,133-10 814,29 7-926,1147 16 1265,-686 8-1164,-513-4-50,-1 7 1,-1 6 0,45 19-52,-96-18-336,-117-26-403,-2197-1 1944,2174 0-1093,-77 1 769,0-6-1,-15-6-880,125 8 378,16-1-364,27-2-155,772-41 302,-507 36-151,426-4 19,-722 15-45,28-1-165,1 2-1,-1 1 1,0 1-1,0 2 1,0 1 0,4 3 181,-31-7-258,-6-2 194,0 0-1,1 0 0,-1 1 0,0-1 0,0 0 0,0 0 0,1 1 0,-1-1 1,0 1-1,0-1 0,0 1 0,0 0 0,0-1 0,0 1 0,0 0 0,0 0 1,0 0-1,0 0 0,0 0 0,0 0 0,-1 0 0,1 0 0,0 0 0,0 1 65,-1-2-7,0 0-1,-1 0 0,1 1 1,0-1-1,0 0 0,0 1 0,0-1 1,-1 0-1,1 0 0,0 1 1,0-1-1,0 0 0,-1 0 0,1 1 1,0-1-1,0 0 0,-1 0 0,1 0 1,0 0-1,-1 1 0,1-1 1,0 0-1,-1 0 0,1 0 0,0 0 1,0 0-1,-1 0 0,1 0 1,0 0-1,-1 0 0,1 0 0,0 0 1,-1 0-1,1 0 0,0 0 0,-1 0 1,1 0-1,0 0 8,-52 4-18,0-1 0,-42-5 18,9 1 1,-718-12 958,337 3 676,413 8-1278,39 0-168,18 1-174,19-1-83,-23 2 68,1162-75 0,-1159 75 0,452-16 104,-519 19-51,1 2-1,-1 4 1,-54 15-53,147-24-8826,-7 0 1911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33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12550,'0'0'1000,"0"0"-327,0 0-103,0 0 490,0 0 28,0 0-557,-1 33-414,1-15-110,-3 75 77,-11 56-84,-42 206-1024,55-356-1996,1-32 2193,5 5 774,2 1-1,0 0 1,2 0 0,0 1 0,2 0 0,1 0 0,1 2 0,15-22 53,-19 31 22,0 2 0,1-1-1,1 1 1,0 1 0,0 0-1,1 0 1,1 1 0,0 1 0,0 0-1,1 1 1,1 0 0,-1 1-1,1 1 1,0 0 0,1 1-1,0 1 1,0 1 0,0 0-1,0 1 1,1 0 0,-1 1 0,1 1-1,8 1-21,-24 0-30,0 0 0,0 0 0,0 0-1,1 0 1,-1 0 0,0 0 0,0 0-1,0-1 1,0 1 0,0 0 0,0-1-1,0 1 1,0-1 0,0 1 0,0-1-1,0 1 1,0-1 0,0 0 0,0 1 0,0-1-1,0 0 1,0 0 0,-1 0 0,1 0-1,0 0 1,-1 0 0,1 0 0,-1 0-1,1 0 1,-1 0 0,0 0 0,1 0-1,-1 0 1,0 0 0,1 0 0,-1-1 0,0 1-1,0 0 1,0 0 0,0-1 30,2-9-432,6-18-228,-4 17 760,-1 0 1,-1 0 0,0 1-1,0-1 1,-1-1-101,-1 12 1347,0 8-253,-3 54-862,-2-1-1,-3 0 1,-3 0-1,-5 12-231,14-65-111,1-1 1,-1 0-1,0 1 1,0-1-1,0 0 0,-1 0 1,0 0-1,0-1 1,-1 1-1,1-1 0,-2 1 111,5-5-118,0-1 0,-1 0 0,1 0 0,0 1 0,-1-1 0,1 0 0,0 0 0,-1 1 0,1-1 0,0 0 0,-1 0 0,1 0 0,-1 0 0,1 0 0,0 1 0,-1-1-1,1 0 1,-1 0 0,1 0 0,0 0 0,-1 0 0,1 0 0,-1 0 0,1-1 0,0 1 0,-1 0 0,1 0 0,-1 0 0,1 0 0,0 0 0,-1 0 0,1-1 118,-15-10-7249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7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1 375 12214,'0'0'1392,"0"0"-623,0 0-753,25-151 32,40 90 32,18 7-80,15 0 0,-3 9-80,-60 38-2370,-10 5-2672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35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1201,'0'0'7715,"0"0"-7075,0 0-448,0 0-63,0 0-17,15 192 32,-25-100-16,-3 2-64,3-5-16,5-9-16,5-18 0,0-18-32,0-15-897,0-19-591,0-10-1218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35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9252,'0'0'1681,"0"0"-1249,0 0-96,0 0 129,66 126-1,-33-64-384,8-1-16,2-3 0,6-12-16,-6-14-48,-2-14-1393,-8-18-1360,-28 0-1073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35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7427,'0'0'2610,"0"0"-1202,0 0-223,0 0-257,0 0-400,0 133-416,0-41-47,0 6-1,0 1-16,0-3-48,0-13 0,3-67-1841,-1-12-2977</inkml:trace>
  <inkml:trace contextRef="#ctx0" brushRef="#br0" timeOffset="1">247 536 8452,'0'0'2401,"0"0"-1697,0 0 481,-25 149-1,-6-80-479,-2 2-65,3 2-432,4-2-128,3-9-64,8-14-16,5-18-880,10-30-3282,0 0-6371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37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28 188 6835,'0'0'993,"0"0"207,0 0 494,0 0-370,0 32-658,1-17-614,-1 50 95,-2-1 1,-7 37-148,-2 20-384,4 8 384,7-146-9,0-91 5,5 0 0,5-3 4,-6 78 4,2-1 0,1 2-1,1-1 1,2 1 0,2 0 0,0 1 0,3 0-1,13-22-3,1 14-25,-28 37 16,1 1-1,0-1 1,0 0 0,0 1 0,0-1 0,0 1 0,0-1 0,0 1-1,0 0 1,1 0 0,-1 0 0,0 0 0,1 0 0,-1 1-1,0-1 1,1 1 0,0 0 9,-2 0 0,-1 0 1,0 0-1,0 0 0,0 0 1,0 0-1,1 0 0,-1 0 1,0 0-1,0 0 0,0 0 1,0 0-1,0 0 0,0 0 1,1 0-1,-1 0 0,0 0 1,0 0-1,0 0 0,0 0 0,0 1 1,0-1-1,1 0 0,-1 0 1,0 0-1,0 0 0,0 0 1,0 0-1,0 1 0,0-1 1,0 0-1,0 0 0,0 0 1,0 0-1,0 0 0,0 1 1,0-1-1,0 0 0,0 0 1,0 0-1,0 0 0,0 0 1,0 1-1,0-1 0,0 0 1,0 0-1,0 0 0,0 0 0,0 0 1,0 1-1,0-1 0,0 0 1,0 0-1,-1 0 0,1 3 18,1 4 0,-1 1-1,-1-1 1,0 1 0,0-1 0,0 0-1,-1 1 1,0-1 0,-1 0 0,1 0 0,-1 0-1,0-1 1,-2 2-18,-3 6 3,0 0 0,0 1-1,2-1 1,-1 1 0,2 1-1,0-1 1,1 1 0,1 0-3,2-9-6,0 0 0,1 0 0,-1 0 1,2 0-1,-1 0 0,1 0 0,0 0 1,0 0-1,1 0 0,0-1 0,0 1 0,1 0 1,0-1-1,0 1 0,0-1 0,1 0 1,0 0-1,0-1 0,2 3 6,22 23-5,-12-14 6,0 0 0,4 10-1,-16-22 3,-1 0 0,1 1-1,-1-1 1,-1 1 0,1 0-1,-1 0 1,0 0 0,0 0-1,-1 0 1,0 1 0,0-1-3,0 1 6,0 0-1,-1-1 1,-1 1 0,1 0-1,-1 0 1,0-1 0,0 1 0,-1 0-1,0-1 1,0 1 0,0-1-1,-1 0 1,0 0 0,0 0 0,-1 0-1,0-1 1,0 1 0,0-1-1,-1 0 1,1 0 0,-2 1-6,-109 108 101,114-113-101,0 0 0,0 0 0,0 0 0,0 1 0,0-1 0,0 0 0,0 1 0,0-1 0,1 1 0,-1-1 0,1 0 0,-1 1 0,1 0 0,-1-1 0,1 1 0,0-1 0,0 1 0,0-1 0,0 1 0,0-1 0,0 2 0,1-2-48,-1-1 0,1 1 0,0-1 0,0 1 0,-1-1 0,1 1 0,0-1 0,0 0 0,0 1 0,0-1 0,0 0 0,0 1 0,-1-1 0,1 0 0,0 0 0,0 0 0,0 0 0,0 0 0,0 0 0,0 0 0,1-1 48,25 1-1458,-25 0 1126,20-4-2835,-1-8-2246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38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19 8804,'0'0'2673,"0"0"-1312,0 0-465,0 0-175,-132-19-113,119 40-304,8 7-176,3 6-112,2 0-16,0-2-80,0-9 48,0-4-400,10-3-449,-5-5-191,-3-2-1009,-2-9-1697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38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8052,'0'0'2067,"0"0"-842,0 0-478,0 0 101,0 0-109,0 2-280,-22 80 21,-10 20-480,13-45 46,16-40-4294,6-23 268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38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492 25 8180,'0'0'2107,"-28"-4"-266,-93-13-381,108 16-1282,1-1 0,-1 2 0,1 0 0,-1 0 0,1 1 1,0 0-1,-1 1 0,1 1 0,0 0 0,0 1 1,0 0-1,-9 5-178,11-3 84,0 0 1,0 2 0,1-1 0,0 1 0,0 0-1,0 1 1,1 0 0,1 1 0,0-1 0,0 1-1,-4 8-84,2-1 60,0 0 0,1 0 0,1 1 0,1 0-1,0 0 1,-3 18-60,4-3 78,1 1 0,1-1 0,2 20-78,1-42 3,0-1 1,1 1 0,0-1 0,1 1 0,0-1 0,1 0 0,0 1-1,1 1-3,-1-6 1,0 0-1,0 0 0,0-1 0,1 0 1,0 1-1,0-2 0,0 1 1,1 0-1,0-1 0,0 0 0,0 0 1,0 0-1,0 0 0,2 0 0,3 0-5,0 1 0,1-1 0,-1-1 0,1 0 0,-1 0 0,1-1 0,0 0 0,0-1 0,5 0 5,8-1-25,1 0 0,0-2 0,17-3 25,-16-1-11,0-1-1,0-1 0,0-1 0,11-7 12,-11 4-30,2 2-1,-1 0 0,18-2 31,-43 12-1,0-1-4,0 1 1,-1-1-1,1 1 1,0 0-1,0 0 1,-1 0-1,1 0 1,0 0-1,0 0 1,0 0-1,0 1 5,-1-1-1,-1 1 0,1-1 1,0 1-1,-1 0 0,1-1 0,-1 1 0,1 0 0,-1 0 0,0-1 1,1 1-1,-1 0 0,0 0 0,1 0 0,-1-1 0,0 1 0,0 0 0,0 0 1,0 0-1,1 0 0,-1 0 0,-1 0 0,1-1 0,0 1 0,0 1 1,0 15 7,0-1 0,-1 1 0,-1 0 0,0-1 0,-2 0 0,0 1 0,0-1 0,-3 2-7,-2 4-60,0 2-124,-1 0 1,-2 0-1,-1-1 0,-8 12 184,21-34-87,-1-1-1,1 1 0,0-1 0,-1 1 0,1 0 0,0-1 0,-1 1 0,1-1 0,-1 1 0,1-1 0,-1 0 1,1 1-1,-1-1 0,1 1 0,-1-1 0,0 0 0,1 0 0,-1 1 0,1-1 0,-1 0 0,0 0 1,1 0-1,-1 1 0,0-1 0,1 0 0,-1 0 0,0 0 0,1 0 0,-1 0 0,0 0 0,1-1 0,-1 1 1,0 0-1,1 0 0,-1 0 0,1-1 0,-1 1 0,0 0 0,1 0 0,-1-1 0,1 1 0,-1-1 1,1 1-1,-1 0 0,1-1 0,-1 1 0,1-1 0,-1 1 0,1-1 0,0 0 0,-1 1 0,1-1 0,0 1 1,0-1-1,-1 0 0,1 1 0,0-1 0,0 1 0,0-1 88,-5-14-1109,0 0 0,2-1 0,0 1 0,0-1 0,1-13 1109,0-86-207,2 89 202,0-136 5162,-1 160-5043,1 0 1,0 1-1,0-1 0,0 0 1,0 0-1,1 0 1,-1 1-1,0-1 0,1 0 1,-1 0-1,1 1 1,0-1-1,0 0 0,-1 1 1,1-1-1,0 1 1,0-1-1,0 1 1,1-1-1,-1 1 0,0 0 1,0-1-1,1 1 1,-1 0-1,1 0 0,1-1-114,2 1 65,0-1 1,1 1-1,-1 0 0,1 0 0,-1 0 0,1 1 0,0 0 0,0 0-65,-2 0 21,10-1-5,1 1-1,0 1 1,-1 0 0,0 1-1,1 0 1,-1 2 0,0-1 0,0 2-1,6 2-15,-8-2-926,-1 2-1,1-1 1,-1 1 0,1 2 926,1-1-4026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39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0 4530,'0'0'2673,"0"0"-384,0 0 449,35 142-1074,-55-75-879,-11 8-465,-2 3-240,0-2-32,5-7-48,20-56-1953,1-10-5218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41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8372,'0'0'1408,"0"0"-1376,0 0-32,133 12 273,-62-7 127,13-5 176,5 0 352,-7 0-431,-9-3-321,-14-1-80,-11 4-48,-7 0-48,-13 0 128,-5 4-128,-10 17-945,-13-14-3441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41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0 3153,'0'0'7860,"0"0"-7124,0 0-335,0 0-81,2 131-112,-25-51 320,3 3-192,2-1-240,3-2-80,2-11 64,3-9-48,2-14-32,0-14-1552,8-32-2386,-2 0-2993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7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0 339 7027,'0'0'1697,"0"0"-1438,0 0-233,19 13 22,59 43-13,-74-53-31,-1 1 1,1-1-1,-1 0 0,0 1 0,0 0 0,0 0 1,0 0-1,0 0 0,-1 0 0,0 1 0,0-1 0,0 1 1,-1-1-1,1 3-4,0 2 27,-1 0 0,-1 0-1,1-1 1,-2 1 0,0 9-27,0 8 151,0-18 25,1-1-1,-2 1 1,1-1 0,-1 0-1,0 1 1,0-1-1,-1 0 1,-2 4-176,-11 33 2168,16-43-2156,-1 0 1,1-1 0,0 1 0,0 0-1,-1-1 1,1 1 0,0 0 0,0 0-1,0 0 1,0-1 0,0 1-1,0 0 1,0 0 0,0-1 0,0 1-1,0 0 1,1 0 0,-1-1 0,0 1-1,0 0 1,1-1 0,-1 1 0,0 0-1,1-1 1,-1 1 0,1 0-1,-1-1 1,1 1 0,-1-1 0,1 1-1,-1-1 1,1 1 0,0-1 0,-1 1-1,1-1 1,0 0 0,-1 1 0,1-1-1,0 0 1,-1 0-13,4 1-10,0-1 0,0 0-1,0 0 1,0 0 0,0 0 0,0-1-1,2 0 11,-1 1 27,3-2-80,1 1 0,-1-2 0,1 1 0,-1-1-1,0 0 1,0-1 0,-1 1 0,1-2 0,-1 1 0,1-1 0,-1 0 0,4-5 53,27-31-4216,-14 10-2755</inkml:trace>
  <inkml:trace contextRef="#ctx0" brushRef="#br0" timeOffset="1">524 3 12902,'0'0'112,"0"0"-48,0 0-64,130-2 112,-82 2-48,2 2-32,0 3 48,-2-1-80,-38-4-2113,-5 2-4450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41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4338,'0'0'6131,"0"0"-5683,0 0-400,0 0 176,-39 186 272,22-90 81,-4 5-289,6 2-16,0-7-80,4-13-128,9-12 0,2-16-64,0-16-48,0-39-2833,7 0-2306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42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11781,'0'0'1169,"0"0"-993,0 0-160,0 0 240,0 0 80,86 156-224,-47-98-48,1-1-16,6-7 32,-2-6-64,-4-14-16,-4-10-912,-3-11-1313,-30-9-1377,-1 0-3489</inkml:trace>
  <inkml:trace contextRef="#ctx0" brushRef="#br0" timeOffset="1">531 0 1217,'0'0'9348,"0"0"-7699,0 0-689,0 0-480,0 0 0,-113 197 177,68-91 15,-1 6-336,3 5-112,4-5-128,6-7-80,10-18 0,11-16-16,12-68-1888,0-3-4035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43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28 1137,'0'0'6771,"0"0"-4264,0 0-1477,0 0-283,0 0-317,-3-5-345,-11-13-125,14 18 36,0-1 0,0 1 1,0 0-1,0 0 0,0 0 0,0 0 0,0 0 1,0 0-1,0 0 0,0-1 0,0 1 0,0 0 0,0 0 1,0 0-1,0 0 0,0 0 0,0 0 0,0 0 1,0-1-1,0 1 0,0 0 0,0 0 0,0 0 0,0 0 1,0 0-1,0 0 0,0-1 0,0 1 0,0 0 1,0 0-1,0 0 0,0 0 0,0 0 0,1 0 0,-1 0 1,0 0-1,0 0 0,0 0 0,0-1 0,0 1 1,0 0-1,0 0 0,1 0 0,-1 0 0,0 0 0,0 0 1,0 0-1,0 0 0,0 0 0,0 0 0,0 0 0,1 0 1,-1 0-1,0 0 0,0 0 0,0 0 0,0 0 1,0 0 3,10 0 31,-9 0-41,3 0 23,0 1 0,0 0 0,0 0 0,0 0 0,0 0 0,0 1 0,0-1 0,0 1 0,-1 0 0,1 0 0,-1 0 0,1 1 0,-1-1 0,0 1 0,0 0 0,0 0 0,0 0 0,-1 0 0,2 1-13,7 12 61,1 1 0,-2 0 0,5 10-61,-6-11 40,-7-12-37,38 75 101,-37-70-105,1 0-1,-1 1 1,0 0 0,-1-1 0,0 1 0,-1 0-1,0 9 2,-1-18-9,0 1-1,0-1 0,0 0 1,-1 0-1,1 0 0,0 0 1,-1 0-1,1 0 1,-1 1-1,0-1 0,1 0 1,-1 0-1,0 0 0,1-1 1,-1 1-1,0 0 0,0 0 1,0 0-1,0 0 0,0-1 1,0 1-1,0 0 10,-28 12 78,14-7-93,7-2 12,-1 1 1,1 0-1,0 0 1,1 1-1,-1 0 1,1 1-1,1-1 0,-1 1 1,1 1-1,0-1 1,1 1-1,0 0 1,0 0-1,0 1 1,1-1-1,1 1 0,-1 0 1,1 0-1,1 1 1,-1 5 2,-3 22-18,1 1 0,3-1 1,1 1-1,3 26 18,-1-2-6,0 35 9,2-37 1,-4 0 0,-2 0 1,-7 37-5,2-31 105,3 0 0,3 1 0,3 23-105,0-11 149,-3-56 352,-1-1 0,-1 0 0,-1 0 0,0 0 0,-2-1 0,-1 0-1,-6 13-500,-17 50 701,-1 33-1240,30-113-2534,0-4-3253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4:00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16,'0'0'14423,"0"0"-13879,0 0-528,0 0-16,71 156 64,13-117-16,10-12 0,11-4 0,-1-7 16,-10-7-64,-15-9-64,-68 0-4130,-11 0-5170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4:01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12902,'0'0'576,"0"0"-528,186 87-16,-105-66 32,1-5 0,-11-7-48,-13-6-16,-12-3-16,-15 0-2161,-31-3-2753,0-10-1649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4:01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10789,'0'0'432,"0"0"817,0 0-801,0 0-448,0 0 0,0 0 160,207 11 864,-62-6-543,13-5-305,-8 0-96,-8 5-80,-17 4 64,-18 7-64,-92-9-1041,-15 2-6050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09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1 400,'0'0'939,"0"0"1089,0 0 4164,0 0-4485,0 0-1549,0 0 258,8 6 328,-5-3-658,0 1 0,0-1 0,0 1-1,0 0 1,0 0 0,-1 0 0,0 0-1,0 0 1,0 0 0,0 1 0,-1-1-1,1 1 1,-1-1 0,0 1 0,0 3-86,1 14 198,-1 0 0,-1 0 0,-1 3-198,1 15 139,0 13-69,1 36 50,-4 0-1,-13 79-119,6-109-498,3 1-1,1 51 499,6-110-123,0 0 0,0 0 1,0 0-1,0-1 0,0 1 1,0 0-1,0 0 0,0 0 1,0-1-1,1 1 0,-1 0 1,0 0-1,1-1 0,-1 1 1,0 0-1,1-1 0,-1 1 1,1 0-1,-1-1 0,1 1 1,-1-1-1,1 1 0,-1-1 1,1 1-1,0-1 0,-1 1 1,1-1-1,0 1 0,0-1 123,0 0-151,0 0-1,0 0 1,0 0 0,-1 0-1,1 0 1,0 0-1,0-1 1,0 1 0,0 0-1,0 0 1,0-1-1,0 1 1,0-1 0,0 1-1,-1-1 1,1 1-1,0-1 1,0 1-1,-1-1 1,1 0 0,0 1-1,-1-1 1,1 0-1,-1 0 1,1 0 0,0 1 151,5-13-605,0 0 1,0 0 0,-2 0-1,1-1 1,-2 0 0,0 1 0,0-3 604,2-4-292,16-80-15,-5 23 1649,18-52-1342,-32 123 357,0 0 0,0 0 0,1 0 0,0 0 1,0 0-1,0 0 0,2-1-357,-3 5 108,0 0 0,0 0 0,-1 1-1,1-1 1,0 1 0,0 0 0,1 0 0,-1 0 0,0 0 0,0 0 0,0 0 0,1 0 0,-1 1-1,0-1 1,1 1 0,-1-1 0,1 1 0,-1 0 0,0 0 0,1 0-108,12 1 146,-1 0 0,1 1 0,-1 1 0,0 0 0,0 1 0,0 1 0,1 1-146,-3-2 5,-2-1-178,0-1-1,0 1 1,0-2 0,0 1-1,0-1 1,7-1 173,-13 0-236,0 0-1,0 0 1,0 0 0,0-1-1,0 0 1,0 0-1,0 0 1,-1 0 0,1-1-1,0 1 1,0-1 0,-1 0-1,1 0 1,-1 0-1,0-1 1,0 1 0,3-4 236,2-3-365,-2-1 0,1 0 1,-1 0-1,-1-1 1,0 0-1,0 0 1,-1 0-1,2-9 365,3-19-589,5-38 589,-10 47 452,0-31-452,-4 21 9184,-2 40-5621,-6 10-2545,-3 20-768,1 0 0,2 1 0,-2 19-250,-12 102-39,19-134 78,-14 102 8,1-11-134,4 2 87,12-56-2009,0-54 1852,-1-1 0,1 1 0,0-1 0,1 0 1,-1 1-1,0-1 0,0 1 0,0-1 0,0 0 0,0 1 0,0-1 0,0 1 1,1-1-1,-1 0 0,0 1 0,0-1 0,0 0 0,1 1 0,-1-1 0,0 0 1,1 1-1,-1-1 0,0 0 0,1 1 0,-1-1 0,0 0 0,1 0 1,-1 0-1,0 1 0,1-1 0,-1 0 0,1 0 0,-1 0 0,1 0 0,-1 0 1,0 0-1,1 0 0,-1 0 0,1 0 0,-1 0 0,0 0 0,1 0 0,-1 0 1,1 0-1,-1 0 0,1 0 0,-1 0 0,0-1 0,1 1 0,-1 0 0,0 0 1,1 0-1,-1-1 0,0 1 0,1 0 0,-1-1 0,0 1 0,1 0 0,-1-1 1,0 1 156,8-15-3242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09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6179,'0'0'2318,"0"0"-1243,0 0-525,0 0 274,0 0 97,1 10-182,5 109 171,-4 1-1,-7 16-909,-10 13 748,2-25-2638,9-46-10321,4-112 11235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09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1 145 4354,'0'0'2508,"0"0"-1129,0 0-429,0 0 491,16 20-238,-6-10-1065,16 22 152,0 0 0,-2 1 0,11 23-290,-16-23 78,7 17 5,3-2-1,1-1 1,3-1-1,23 24-82,-49-63 1,1 0-1,-1-1 1,1 1-1,0-2 0,1 1 1,-1-1-1,5 2 0,-12-6-84,1 0 1,0 0-1,0-1 0,-1 1 1,1 0-1,0-1 0,0 1 1,0-1-1,0 1 0,0-1 1,0 0-1,0 0 0,0 0 1,0 0-1,0 0 0,-1 0 0,1-1 1,0 1-1,0-1 0,0 1 1,0-1-1,0 0 0,-1 1 1,1-1-1,0 0 0,0 0 1,-1-1-1,1 1 0,-1 0 1,1 0-1,-1-1 0,0 1 1,1-1-1,-1 1 0,0-1 1,0 1-1,0-1 0,0 0 1,0 0-1,-1 1 0,1-2 84,7-23-697,-1 0-1,-1 0 1,-2-1-1,-1 0 0,0-15 698,3-17-863,1-4 257,15-146-2039,-16 68 8815,-6 140-3764,0 1-611,0 2-597,-1 15-734,-1 0 0,-1-1 0,0 1-1,-3 7-463,-4 19 90,-71 464 1044,78-463-1195,3-44 56,-1 0-33,1 1 0,0-1-1,0 0 1,0 0-1,0 0 1,0 0-1,0 0 1,0 0-1,0 0 1,0 0 0,0 1-1,0-1 1,0 0-1,0 0 1,0 0-1,0 0 1,0 0 0,0 0-1,0 0 1,0 1-1,0-1 1,0 0-1,0 0 1,0 0-1,0 0 1,0 0 0,0 0-1,0 0 1,0 1-1,0-1 1,0 0-1,0 0 1,0 0 0,0 0-1,1 0 1,-1 0-1,0 0 1,0 0-1,0 0 1,0 0-1,0 1 1,0-1 0,0 0-1,0 0 1,1 0-1,-1 0 1,0 0-1,0 0 1,0 0 0,0 0-1,0 0 1,0 0-1,0 0 1,1 0-1,-1 0 1,0 0-1,0 0 39,1 0-902,8 0-3492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0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12902,'0'0'1232,"0"0"-207,0 0-945,0 0-32,0 0-48,0 0 96,158-18 32,-94 14-32,-6 1-48,-9 3 32,-14 0-80,-32 0-1504,-3 14-3267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4:54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1 176,'0'0'9845,"0"0"-6596,0 0-1971,0 0-456,0 0-377,-17 10-277,5-4-156,6-3-9,-1 0-1,0 1 1,1 0-1,0 0 1,0 1-1,0 0 1,-1 1-3,6-4 2,-1 0 1,0 0-1,0 1 0,1-1 1,-1 1-1,1-1 1,-1 1-1,1 0 1,0 0-1,0-1 1,1 1-1,-1 0 0,0 0 1,1 0-1,0 0 1,0 0-1,0 0 1,0 0-1,0 0 1,0-1-1,1 1 0,-1 0 1,1 0-1,0 1-2,19 57 77,4 1-77,-10-30 13,-2 0 1,-2 0-1,-1 1 1,-1 1-1,-2-1 1,1 15-14,-6-32 8,0-4 8,-1 1 0,0 0 0,0-1 0,-1 1 0,-1-1 0,0 2-16,1-11 6,0 0 0,0 1 0,0-1 0,-1 0 0,1 0 0,-1 0 0,0 0 1,0-1-1,0 1 0,0 0 0,0-1 0,0 1 0,-1-1 0,1 0 0,-1 0 1,0 0-1,0 0 0,0 0 0,0-1 0,0 1 0,0-1 0,0 0 0,0 0 1,-3 1-7,6-2-21,-1 0 1,1 1 0,-1-1 0,1 0 0,-1 0 0,1 0-1,-1 0 1,1 1 0,-1-1 0,1 0 0,-1 0 0,1 0-1,-1 0 1,1 0 0,-1 0 0,1 0 0,-1 0 0,1 0-1,-1-1 1,1 1 0,-1 0 0,1 0 0,-1 0 0,1 0 0,-1-1-1,1 1 1,-1 0 0,1-1 0,-1 1 0,1 0 0,0-1-1,-1 1 1,1-1 0,0 1 0,-1 0 0,1-1 0,0 1-1,-1-1 1,1 1 0,0-1 0,0 1 0,0-1 0,-1 1-1,1-1 1,0 1 0,0-1 0,0 1 0,0-1 0,0 1 0,0-1-1,0 1 1,0-1 0,0 0 0,0 1 0,0-1 0,1 1-1,-1-1 1,0 1 0,0-1 0,0 1 0,1-1 0,-1 1-1,0 0 1,1-1 20,16-35-1938,14-5-834,-5 15-2313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8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11621,'0'0'801,"0"0"-769,0 0-32,0 0 32,140 29-16,-122-29-16,2 0-3186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0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11429,'0'0'2033,"0"0"-1441,0 0-592,0 0 128,0 0 385,0 0-113,79-11-224,-30 8-48,-1 1-48,-2 2-80,-36 0-544,-7 0-7252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2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 8036,'0'0'1670,"4"20"-1009,4 17-337,-3 0 0,0 0 0,-2 28-324,-2-9 134,0-16-73,-1 0 0,-2 0 0,-2 0 0,-7 31-61,-22 49-53,33-118-510,0-5-160,0 0 503,1 0 0,0 0 0,0 0 0,0 0 0,0 0 0,0 0 0,1 0 0,-1 0 0,1 0 0,0 1 0,0-1 0,0 1 0,1-2 220,34-34-412,-30 31 363,1 0 4,1 0 0,0 0 0,1 0 0,0 1 0,0 1 0,0-1 1,0 2-1,1-1 0,-1 2 0,1-1 0,0 1 0,1 1 1,-1 0-1,0 1 0,1 0 0,-1 0 0,1 2 0,-1-1 0,0 1 1,1 1-1,2 1 45,-7-2 30,-1 2 1,1-1-1,-1 1 1,0 0-1,1 0 1,-1 1-1,-1-1 0,1 1 1,0 1-1,-1-1 1,0 1-1,0 0 1,-1 0-1,1 1 1,-1-1-1,0 1 0,0 0 1,-1 0-1,0 0 1,0 0-1,0 1 1,-1-1-1,0 1 1,0 0-1,-1 0 1,0 0-1,0 0 0,0-1 1,-1 2-31,0-3 94,0 5 217,0 0 1,0 0-1,-2 0 1,0 5-312,1-11 112,-1 0 1,1 0-1,-1 0 1,0 0-1,0 0 0,0-1 1,0 1-1,-1 0 1,0-1-1,1 0 1,-1 0-1,-1 0-112,-11 11 400,-2 0 0,0-2 1,0 0-1,-1-1 0,-1-1 0,0 0 0,0-2 1,-1 0-1,-7 1-400,-20 5 763,-2-1 0,0-3 0,-18 0-763,29-6 371,-1-2 0,-12-2-371,34 0-9,16-1-41,1 1-1,0-1 1,0 1-1,0 0 0,-1-1 1,1 1-1,0-1 1,0 1-1,0-1 0,0 1 1,0-1-1,0 1 1,0-1-1,0 1 0,0-1 1,0 1-1,0-1 1,0 1-1,1-1 0,-1 1 1,0-1-1,0 1 1,0-1-1,1 1 0,-1-1 1,0 1-1,0 0 1,1-1-1,-1 1 0,1-1 51,2-4-218,1 1 0,-1-1 0,1 1 0,0-1 0,1 1 0,-1 0-1,1 1 1,-1-1 0,1 1 0,3-1 218,4-3-1111,1 1 1,0 1-1,1 0 0,4-1 1111,21-4-4359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2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1 112,'0'0'1857,"147"38"560,-121-10-208,-21 6 96,-5 12 448,-5 7-1088,-41 9-1025,-7 7-416,-1-12-47,8-9-177,11-14-32,30-34-3170,5 0-6530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3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1 266 5394,'0'0'2282,"0"0"-946,0 0-279,0 0-1,0 0-232,0 11-263,2 135 807,9 20-1368,-11-157-43,3 18 187,-3-27-173,0 1 0,0 0 1,0-1-1,0 1 0,0 0 0,0-1 0,1 1 1,-1 0-1,0-1 0,0 1 0,1-1 1,-1 1-1,1 0 0,-1-1 0,0 1 0,1-1 1,-1 1-1,1-1 0,-1 1 0,1-1 0,-1 0 1,1 1-1,-1-1 0,1 0 0,0 1 0,-1-1 1,1 0-1,-1 0 0,1 1 0,0-1 29,4-6-416,2-25 356,-1-1-1,-3-1 1,0 1 0,-2-1-1,-2-27 61,0 14-10,1 0 2,-2 12 167,3-1 0,1 1-1,5-28-158,-6 53 14,1 0 0,1 0 0,-1 0 0,2 0 0,-1 1 0,1-1 0,0 1 0,1 0 0,0 0-1,0 1 1,0-1 0,1 1 0,0 0 0,1 1 0,0-1 0,2 0-14,-6 4 3,1 1 0,-1 0 0,1 0 0,0 0 0,0 0 0,0 0 0,0 1 0,0 0 0,0 0 0,0 0 0,0 0 0,0 1 0,0 0 0,1-1 0,0 1-3,-5 1 4,0-1 0,1 0 0,-1 1 0,1-1 0,-1 0 0,0 0 0,1 1 0,-1-1 0,1 1 0,-1-1 0,0 0 0,0 1 0,1-1 0,-1 1 0,0-1 0,0 1 0,0-1 0,1 1 0,-1-1 0,0 1-1,0-1 1,0 1 0,0-1 0,0 1 0,0-1 0,0 1 0,0-1 0,0 1 0,0-1-4,0 23 74,-1-16-44,1 14 11,-1 1 1,-2-1-1,0 0 1,-4 14-42,4-23-4,1 1 0,0 0 0,1 0 1,0-1-1,2 1 0,-1 0 1,1 0-1,1 0 0,0-1 1,1 1-1,0-1 0,1 0 0,6 12 4,-4-9 2,0 0-1,0 0 1,-2 0-1,0 0 1,0 1-1,-2 0 0,0 0 1,-1 0-1,0 5-1,-1-11 4,-1 1 1,0-1-1,0 1 0,-1-1 0,0 1 1,-1-1-1,0 0 0,-1 0 0,0 0 1,0-1-1,-1 1 0,-1-1 0,1 0 1,-4 2-5,-5 7 25,-2 0 0,-1-1 1,-9 7-26,21-19 6,-1-1 1,1 1-1,-1-2 1,0 1 0,0 0-1,0-1 1,0 0-1,0-1 1,-1 0-1,1 0 1,-1 0-1,0 0 1,1-1 0,-4 0-7,6-2-395,7-8-723,0 3 412,0-1 1,0 1-1,1 0 0,0 0 1,0 1-1,1-1 0,-1 1 1,3-2 705,19-14-5325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3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0 8740,'0'0'2681,"0"0"-1016,-24 10-555,1-2-816,11-4-162,-1 0 0,1 1 0,0 0 0,1 1 0,-1 0 0,1 1 1,0 0-1,0 1 0,1 0 0,0 1 0,-5 6-132,8-6 48,-1 0 0,1 1 0,1-1 0,0 2 0,0-1 0,1 1-1,0 0 1,1 0 0,0 0 0,1 0 0,0 1 0,1 0 0,1-1 0,-1 1 0,2 0-1,-1 0 1,2 0 0,0-1 0,2 11-48,-2-19-1,0 1 0,0-1 0,0 0 0,1 0 0,-1 0 0,1 0 0,0-1 0,0 1-1,0 0 1,0-1 0,1 1 0,-1-1 0,1 0 0,-1 0 0,1 0 0,0 0 0,0 0 0,0 0 0,0-1 0,0 0 0,0 1 0,0-1 0,0 0 0,1 0-1,-1-1 1,1 1 1,14 2-82,0-1-1,1 0 1,-1-2-1,9 0 83,-11 0-160,11-2-622,-1-1 0,1-1 0,-1-1 0,11-4 782,-8 1-1135,0 2 0,0 2 0,13-1 1135,-41 5-6,0 0 0,0 0 1,1-1-1,-1 1 0,0 0 0,0 0 1,0 1-1,0-1 0,1 0 1,-1 0-1,0 0 0,0 1 0,0-1 1,0 1-1,0-1 0,0 1 1,0-1-1,0 1 0,0 0 0,0-1 1,1 2 5,-1-1 32,-1 1 1,1 0-1,-1-1 1,1 1 0,-1 0-1,0-1 1,0 1 0,1 0-1,-1 0 1,-1-1-1,1 1 1,0 1-33,0 6 100,-1 5-1,-1 0 0,0 0 0,0 0 1,-2 0-1,0 0 0,0-1 0,-2 0 0,1 0 1,-4 5-100,-1 1-8,-1 0 1,-1-2 0,0 1-1,-1-1 1,-11 10 7,22-25-78,1-1 1,0 0-1,0 0 0,0 0 0,0 0 1,-1 0-1,1 0 0,-1 0 0,1-1 1,0 1-1,-1 0 0,0-1 0,1 1 1,-2-1 77,-17 1-3010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4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9812,'0'0'1233,"0"0"-545,0 0 401,0 0-369,0 0-288,193-96-127,-116 86-209,7 1-16,2 0-80,-58 5-32,-8 1-5491</inkml:trace>
  <inkml:trace contextRef="#ctx0" brushRef="#br0" timeOffset="1">841 7 10677,'0'0'944,"0"0"-912,0 0 497,168 7 543,-122-7-640,0 2-256,-8 1-128,-5 1 80,-13 5-128,-20-2-3089,0 0-4963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4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2497,'0'0'8484,"0"0"-6563,0 0-1169,0 0-544,0 0 128,0 0 577,81 20-449,-25-20-320,0 0-96,-2-16 48,-6 5-96,-40 6-2513,-8 5-10613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5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83 8164,'0'0'2219,"0"0"-1690,0 0-377,0 0 315,-3 23 194,1 4-517,-3 23 200,2 42-344,3 63-1731,0-184 1547,1 0 0,1 0 0,2 0 0,1 0 0,1 0 0,6-16 184,-2 16-41,-3 6 771,1 1 0,1 0-1,1 0 1,11-17-730,-18 35 40,1 0 0,-1 1 0,1-1 0,0 0 0,0 1 0,0 0 0,0 0 0,1 0 0,-1 1 0,1-1-1,0 1 1,0 0 0,0 1 0,-1-1 0,2 1 0,4-1-40,11-1-11,1 0 0,-1 2-1,11 1 12,-16 0 35,122-1-243,-106 3-2014,-15 10-3669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6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10789,'0'0'544,"0"0"-464,0 0 384,0 0 1313,0 0-816,28 137-561,-28-75-192,-18 7-96,-17 0-32,-1-3-80,0-13-272,23-44-1777,6-9-2385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7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5 12134,'0'0'736,"-2"31"-349,2-3-332,-1 5-18,-1 1 0,-1 0 0,-2-1 0,-2 0 0,-1 0-37,-14 39 75,12-40-810,0 1 0,-4 32 735,16-101-8245,-2 19 8178,1 0 1,0 0 0,3-9 66,2 1 906,-3 9 570,0 0-1,1 0 1,1 0-1,4-6-1475,-8 21 125,0 0-1,0 0 1,0 0 0,0 0-1,0 0 1,0 0 0,0 1-1,1-1 1,-1 0 0,0 1-1,0-1 1,1 1 0,-1-1-1,0 1 1,1-1 0,-1 1-1,1 0 1,-1 0-1,0 0 1,1 0 0,0 0-125,37 1 233,-24 0 40,6 0-198,0 1 0,-1 2 1,1 0-1,-1 1 0,6 2-75,-5 0-314,0-2 0,1 0 0,0-1 0,14-1 314,-26-2-402,-3-1-386,0 0-1,1 0 1,-1 0 0,1-1-1,0 0 789,-6 0-297,1 0 0,-1 0-1,1 1 1,-1-1 0,0-1 0,0 1-1,0 0 1,0-1 0,0 1-1,0-1 1,0 1 0,0-1 0,0 0-1,-1 0 1,1 0 0,1-2 297,1-3-239,1-1 1,-1 0 0,-1-1 0,0 1-1,0 0 1,-1-1 0,0 0 0,0 1-1,-1-1 1,0 0 238,1-24 2514,-1 0-1,-2-4-2513,1-3 3932,0 40-3810,0-1 1,0 1-1,0-1 1,0 1-1,0-1 1,0 1-1,0-1 1,0 0-1,0 1 0,0-1 1,0 1-1,0-1 1,0 1-1,0-1 1,-1 1-1,1-1 1,0 1-1,0-1 0,-1 1 1,1-1-1,0 1 1,0-1-1,-1 1 1,1-1-1,-1 1 1,1 0-1,0-1 1,-1 1-1,1 0 0,-1-1 1,1 1-1,-1 0 1,1 0-1,-1-1 1,1 1-1,-1 0 1,0 0-123,0 0 94,0 1 1,0-1 0,1 1 0,-1 0-1,0-1 1,0 1 0,0 0 0,0-1-1,1 1 1,-1 0 0,0 0 0,1 0-1,-1 0 1,1 0 0,-1 0 0,1 0-1,-1 0 1,1 0 0,-1 0 0,1 0-1,0 0 1,0 0 0,-1 1-95,-24 94 241,5 0-1,-6 69-240,21-102-4985,1 31 4985,4-94-4612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29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10437,'0'0'1043,"0"0"-920,0 0-105,25 2 92,15 1 4,26 7-114,-61-9 9,-1 0 0,1 0 0,0 1-1,-1 0 1,0 0 0,1 0 0,-1 0-1,0 1 1,0 0 0,-1 0 0,1 0-1,0 0 1,-1 0 0,0 1 0,0-1-1,0 1 1,0 0 0,0 0 0,-1 0-1,1 2-8,1 2-50,-1 0-1,0 0 0,-1 1 0,0-1 0,0 1 0,-1 0 0,0-1 0,0 7 51,-1 1-203,1-5 134,-1 1 0,0-1 0,-1 0 0,0 1 69,0-9 4,1 1 0,-1-1 1,0 0-1,0 1 0,-1-1 1,1 0-1,-1 0 0,0 0 1,1 0-1,-1 0 0,-1 0 1,1-1-1,0 1 0,-3 1-4,4-2 20,-1-1 1,1 1-1,0 0 0,-1 0 0,1-1 0,0 1 0,0 0 0,0 0 0,0 0 0,1 0 0,-1 1 0,0-1 0,1 0 0,-1 0 0,1 0 0,0 0 0,0 1 0,0-1 0,0 0 0,0 0 0,0 0 0,1 1 0,-1-1 0,1 0 0,0 1-20,3 8-22,0 0 0,1 0 0,0 0 0,4 5 22,5 11 60,-7-8-51,-2 0 1,0 1-1,-1-1 1,-1 1-1,-1 0 1,-1 0-1,-1 0 1,0 0-1,-2 8-9,1-17 21,0-1 0,-1 0 0,0 1 0,-1-1 0,0 0 0,-1 0 0,0-1 0,0 1 0,-1-1 0,-1 2-21,-12 16 63,-1 0 0,-13 14-63,13-18 37,1 1 1,-12 22-38,26-39-939,4-6-3706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7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11173,'0'0'2193,"0"0"-1841,0 0-224,0 0-48,0 0 1217,49 126-785,-8-74-400,7-3 16,0-8-80,3-5-32,-5-8-16,-5-10-1712,-34-18-2514,-7 0-3650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8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1 6067,'0'0'2481,"0"0"-800,0 0-97,0 0 49,0 0-400,0 0-193,3 20-544,-26 49-271,-5 13-97,-8 3-16,1 2-32,1 0-32,6-13-16,8-10-32,7-16-609,13-48-1728,0 0-2977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8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9 13126,'0'0'288,"0"0"-160,0 0 1297,153-9-449,-118 9-544,3 0-287,-2 0-49,-8 5-32,-13 4-64,-12 7-128,-3-11-3282,0 6-2881</inkml:trace>
  <inkml:trace contextRef="#ctx0" brushRef="#br0" timeOffset="1">1 225 10565,'0'0'2369,"0"0"-1505,0 0-576,0 0-288,0 0 80,0 0 81,130 41-81,-56-41-32,-6 0-48,-45-7-817,-10-2-9203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19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217 111 7924,'0'0'1827,"0"0"-1093,0 0 280,0 0 461,0 0-664,0 0-448,4-13-139,9-44-32,-12 55-124,0 0-1,-1 1 1,1-1 0,-1 0 0,1 0-1,-1 0 1,0 0 0,0 0 0,0 0-1,0 0 1,0 0 0,-1 0-1,1 0 1,0 0 0,-1 0 0,0 0-1,0-1-67,0 2 55,0 1-1,0-1 1,1 1-1,-1-1 0,0 1 1,0 0-1,0-1 0,0 1 1,0 0-1,0 0 1,0-1-1,0 1 0,0 0 1,0 0-1,0 0 1,0 0-1,0 0 0,0 1 1,-1-1-55,-6 0-32,0 0 114,0 1 0,1 0 1,-1 0-1,0 1 0,0-1 0,0 2 1,1-1-1,-1 1 0,1 0 0,0 1 1,0 0-1,-5 3-82,3-1 34,0 2 0,0-1 0,1 1 0,0 0 0,1 1 0,0-1 0,0 2 0,-4 6-34,7-10 7,1-1 1,0 1-1,0 0 0,0 1 0,1-1 0,-1 0 0,2 1 1,-1 0-1,1-1 0,0 1 0,0 0 0,1-1 0,-1 1 1,2 0-1,-1 0 0,2 6-7,-2-12-4,1 0 0,0 0-1,0 0 1,0 0 0,0 0 0,0 0 0,0 0 0,0 0-1,0-1 1,0 1 0,0 0 0,0-1 0,0 1-1,1-1 1,-1 1 0,0-1 0,0 1 0,1-1 0,-1 0-1,0 0 1,1 1 0,-1-1 0,0 0 0,1 0-1,-1 0 1,0-1 0,0 1 0,1 0 0,-1 0 0,1-1 4,5 1-27,2 0-32,-1-1-1,0 0 1,0 0 0,0-1 0,0 0-1,0 0 1,0-1 0,-1 0-1,2-1 60,13-8-503,-1 0 0,7-7 503,-7 6-588,1 0 0,6-3 588,-26 15-23,0 0 0,0 0 1,0 1-1,0-1 0,1 0 0,-1 1 1,0-1-1,1 1 0,-1 0 0,0 0 1,1 0 22,-2 0-4,0 0 0,-1 0 1,1 0-1,0 0 0,-1 1 0,1-1 1,0 0-1,-1 0 0,1 1 1,-1-1-1,1 1 0,0-1 1,-1 0-1,1 1 0,-1-1 1,1 1-1,-1-1 0,0 1 1,1-1-1,-1 1 0,1 0 1,-1-1-1,0 1 4,2 4 9,-1-1-1,0 1 1,-1 0 0,1 0-1,-1-1 1,0 1 0,0 0-1,-1 4-8,0 12 26,1 16-1,1 6-15,-1-1 1,-3 1-1,-1 0 1,-2-1-1,-11 42-10,3-39-95,-3 1-1,-8 14 96,19-46-83,-1-1 0,-1 0 0,0 0 0,-1 0-1,0-1 1,-1-1 0,0 1 0,-1-1 0,-7 5 83,16-14 49,-1 0-1,0 0 1,0-1 0,-1 1-1,1-1 1,0 0 0,0 1-1,-1-1 1,1-1 0,-1 1-1,1 0 1,-1-1 0,1 0-1,-1 0 1,1 0 0,-1 0-1,0-1-48,3 1 20,0 0 0,-1-1 0,1 1 0,0-1 0,0 0 0,1 1 0,-1-1 0,0 0 0,0 1 0,0-1 0,0 0 0,0 0 0,1 0 0,-1 0 0,0 0 0,1 0 0,-1 0 0,1 0-1,-1 0 1,1 0 0,0 0 0,-1 0 0,1 0 0,0 0 0,0 0 0,-1 0 0,1-1 0,0 1 0,0 0 0,1 0-20,-2-44 113,1 34-72,1-2-35,0-1 1,1 0 0,1 1 0,0 0-1,1-1 1,0 1 0,1 0 0,0 1-1,1-1 1,1 1 0,0 0 0,0 1-1,2 0 1,-1 0 0,1 1 0,4-4-7,-1 2-8,-1 1 1,2 1-1,-1 0 1,1 0-1,1 1 1,0 1-1,0 0 1,0 1-1,1 1 1,0 0-1,1 1 1,-1 1-1,10-2 8,-2 5-1160,-9 1-2842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0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 5891,'0'0'2467,"0"0"-812,0 0-129,0 0 96,0 0-424,0 0-539,2 15-345,-1-3-276,8 94 418,-8-92-388,-1 1 0,0-1-1,-2 0 1,1 0 0,-2 1 0,0-1 0,-1 0-68,-1-1 31,-1-1 0,-1 1 0,0-1 1,-1-1-1,0 1 0,-9 8-31,-13 14 96,-18 13-96,18-18-225,-2-1 1,-1-2 0,-2-1 0,0-2 0,-17 8 224,42-28-3708,9-3-5518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 10741,'0'0'1136,"0"0"-735,3 25-316,9 99-45,22 176 229,-30-278-258,15 72 14,-15-83-25,-1 1 0,2-1 0,-1 0 0,1 0-1,1-1 1,5 8 0,-9-15-5,0-1 0,0 0-1,-1 1 1,2-1 0,-1 0-1,0 0 1,0 0 0,1-1-1,-1 1 1,0-1 0,1 1 0,0-1-1,-1 0 1,1 0 0,0 0-1,0 0 1,0 0 0,-1-1 0,1 1-1,0-1 1,0 0 0,0 0-1,0 0 1,0 0 0,0 0-1,0-1 1,1 0 5,2 0-13,-1-1 0,0 0 0,0 0 0,0 0 0,0-1 0,-1 0 0,1 0 0,-1 0 0,1 0 0,-1-1 0,0 1 0,-1-1 0,1 0 0,2-3 13,12-20-15,-1-1 1,-1 0-1,-1-1 1,-2-1-1,7-22 15,45-164 277,-55 179-159,11-45 259,-6 22-109,3 0 0,3-3-268,-19 57 29,0 1 0,1-1-1,0 1 1,0-1 0,0 1 0,1 0 0,0-1-29,-2 5-208,-1-1 0,1 1 0,-1 0 0,1-1 0,0 1 0,0 0 0,0 0-1,0 0 1,0 0 0,0 0 0,0 1 0,0-1 0,0 0 0,0 1 0,1 0 0,-1-1 0,0 1 0,0 0 0,1 0 208,-3 0-73,0 0 0,0 0 1,0 0-1,0 0 0,0 0 0,0 0 0,0 0 1,1 0-1,-1 0 0,0 0 0,0 0 0,0 0 1,0 0-1,0 0 0,0 0 0,0 0 1,0 0-1,0 0 0,1 1 0,-1-1 0,0 0 1,0 0-1,0 0 0,0 0 0,0 0 1,0 0-1,0 0 0,0 0 0,0 0 0,0 0 1,0 0-1,0 0 0,0 1 0,1-1 0,-1 0 1,0 0-1,0 0 0,0 0 0,0 0 1,0 0-1,0 0 0,0 0 0,0 0 0,0 1 1,0-1-1,0 0 0,0 0 0,0 0 1,0 0-1,0 0 0,0 0 0,-1 0 0,1 0 1,0 1-1,0-1 0,0 0 0,0 0 73,0 17-5717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2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95 213 9812,'0'0'1270,"0"0"-533,1 23 354,1-7-893,0 5-8,-1 0 0,-1-1 1,-1 1-1,0 0 0,-2-1 0,-4 18-190,-11 58 382,3 0-382,-10 57 82,24-145-81,1-5-2,0 0 1,-1 0-1,1 0 1,-1-1-1,0 1 1,1 0-1,-1 0 1,-1-1-1,1 1 1,0-1-1,0 1 1,-1-1-1,0 1 1,1-1-1,-1 0 1,0 0-1,-2 2 1,-1-4-143,3-14-26,3-314-239,2 283 251,2 1 0,2 0 0,8-27 157,-8 48-10,0 0 1,1 0-1,1 0 0,1 1 1,1 1-1,1 0 0,7-9 10,-14 23 6,0 1-1,1 0 1,-1 0 0,1 0-1,0 0 1,1 1 0,-1 0-1,1 0 1,0 1 0,1 0-1,-1 0 1,0 1 0,1 0-1,0 0 1,0 1-1,0 0 1,0 0 0,0 1-1,0 0 1,1 0 0,-1 1-1,0 0 1,0 0 0,1 1-1,-1 0 1,0 1-6,-1 0 17,0 0 0,0 0 0,-1 1-1,1 0 1,-1 0 0,0 1 0,0 0 0,0 0 0,0 0 0,-1 1 0,1 0 0,-1 0 0,0 0-1,-1 1 1,1-1 0,-1 1 0,2 4-17,0 0 20,0 0 0,-1 0 0,0 1-1,-1 0 1,0 0 0,0 1 0,-1-1 0,-1 1 0,0-1-1,0 6-19,-1-6 29,-1 0 0,0 0 0,-1 0 0,0-1 0,-1 3-29,1-8 7,-1 0 1,0 1-1,0-1 1,0 0-1,0-1 1,0 1-1,-1 0 1,0-1-1,0 0 1,-1 1-1,0 0-7,-5 5 56,-1 0 0,0-1 0,0-1 0,-1 1 0,0-2 0,0 1 0,-1-1 0,0-1 0,0 0 0,0-1 0,-1-1 1,0 1-1,0-2 0,0 0 0,0-1 0,-1 0 0,1-1 0,-11 0-56,28-8-646,17-11-1491,-3 5-2046,2 3-3044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3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8468,'0'0'1072,"0"0"1361,140 9-304,-97-9-1072,6 0-369,7 0-512,0-5-64,-3 1-48,-10 1 32,-10 3-96,-20 0-1392,-13 0-3811,-2 0-4145</inkml:trace>
  <inkml:trace contextRef="#ctx0" brushRef="#br0" timeOffset="1">103 326 11093,'0'0'1249,"0"0"-1217,0 0 464,0 0 32,0 0-224,0 0-208,137 73 0,-78-98-96,-36 11-2577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3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1 156 11173,'0'0'1286,"0"0"-992,3 20-108,-3-15-153,7 48 1057,-2 52-1090,-3-45 334,-1-27-206,0-1 0,-5 32-128,3-64 4,1 0-4,0 0 0,0 0 0,0 0 0,0 0 1,0 0-1,0 0 0,0-1 0,0 1 0,0 0 0,-1 0 0,1 0 1,0 0-1,0 0 0,0 0 0,0 0 0,0 0 0,0 0 0,0 0 1,-1 0-1,1 0 0,0 0 0,0 0 0,0 0 0,0 0 0,0-1 1,-1 1-1,1 0 0,0 1 0,0-1 0,0 0 0,0 0 0,0 0 1,0 0-1,-1 0 0,1 0 0,0 0 0,0 0 0,0 0 0,0 0 1,0 0-1,0 0 0,-1 0 0,1 0 0,0 0 0,0 1 0,0-1 1,0 0-1,0 0 0,0 0 0,0 0 0,0 0 0,0 0 0,0 0 1,0 1-1,0-1 0,-1 0 0,1 0 0,0 0 0,0 0 0,0 0 1,0 0-1,0 1 0,0-1 0,0 0 0,0 0 0,0 0 0,0 0 0,-1-6 7,0 0 0,1 0 0,0-1 0,-1 1 1,2 0-1,0-4-7,0-16 37,-1-8-11,1 1 0,2-1 0,2 1 0,1 0 0,1 0-1,5-9-25,-8 29 23,1-1-1,1 1 0,0 0 1,0 0-1,1 1 0,1 0 1,0 0-1,1 1 0,0 0 1,1 0-1,0 1 0,0 1 1,1-1-1,0 2 0,1-1 1,5-1-23,-8 6 22,1 0 0,0 0 0,0 2 0,0-1 0,0 1-1,0 0 1,0 1 0,9 0-22,-14 1-71,0-1 0,0 1 0,1 0 0,-1 1 0,0-1 0,0 1 0,0 0 0,0 0 0,0 1 0,0-1 0,0 1 0,0 0-1,0 1 1,-1-1 0,1 1 0,-1 0 0,0 0 71,-3-2-366,0 0-1,0 1 1,0-1-1,0 0 1,-1 0-1,1 1 1,0-1 0,-1 0-1,1 1 1,-1-1-1,0 1 1,1-1-1,-1 1 1,0 0 366,1 18-8999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4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 9845,'0'0'2625,"0"0"-2065,0 0 705,0 0 767,-13 133-927,-10-87-625,-5 6-400,-3 6 0,-2 1-16,3-8-64,4-6-32,6-10-2097,15-35-3489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32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71 4210,'0'0'2561,"0"0"-1355,0 0-131,0 0 118,0 0 47,0 0-367,-8-11-310,-27-33-166,33 43-329,0-1-1,1 1 0,-1-1 1,0 1-1,1 0 1,-1 0-1,0 0 1,0 0-1,0 0 0,0 0 1,0 0-1,0 1 1,0-1-1,-1 1 1,1 0-1,0-1 0,0 1 1,0 0-1,0 0 1,-1 0-1,1 1 1,0-1-1,-2 1-67,-7 0 119,4-1-66,3-1-14,-1 1-1,0 0 1,1 0-1,-1 0 1,0 1-1,1-1 1,-1 1-1,0 0 0,1 1 1,-1-1-1,1 1 1,0 0-1,0 0 1,-1 0-1,1 0 1,0 1-1,-2 1-38,6-4-15,0 0 0,0 1 0,-1-1 0,1 0 0,0 0 0,0 0 0,-1 0 0,1 1 0,0-1 0,0 0 0,0 0 0,0 0 0,-1 1 1,1-1-1,0 0 0,0 0 0,0 1 0,0-1 0,0 0 0,0 1 0,-1-1 0,1 0 0,0 0 0,0 1 0,0-1 0,0 0 0,0 1 0,0-1 0,0 0 0,0 0 0,0 1 0,0-1 0,1 0 0,-1 1 0,0-1 0,0 0 0,0 1 15,12 3-487,26-4-5041,-29 0 1202,-7 0-74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05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0 142 9540,'0'0'1772,"0"0"-1572,2 24-203,7 79 54,-7-86-35,0-1 0,1 0 1,1 0-1,1 0 0,0-1 0,7 13-16,-7-16 2,-2-5-4,0 0 0,1 0 0,0 0 0,0 0 0,0-1 0,1 0 0,1 2 2,-5-7-36,1 1 0,-1-1 0,1 1 0,0-1 0,-1 0 1,1 0-1,0 0 0,0 0 0,0 0 0,0 0 0,0 0 0,0 0 1,0-1-1,0 1 0,0-1 0,0 1 0,0-1 0,0 0 0,0 0 1,0 0-1,1 0 0,-1 0 0,0-1 0,0 1 0,0-1 0,0 1 1,0-1-1,0 0 0,1 0 36,0-1-5,0 0 0,0 0-1,0 0 1,0 0 0,-1-1 0,1 1 0,-1-1 0,0 1-1,0-1 1,1 0 0,-2 0 0,3-2 5,18-43 140,-18 38-98,22-66 108,-17 47 84,2 0 1,4-7-235,-11 26 58,1 1 1,1 0-1,-1 0 0,2 1 1,-1-1-1,1 1 0,0 1 1,6-5-59,1 1 38,2 0 0,-1 1 0,1 1 0,0 0 1,1 2-1,0 0 0,0 0 0,11-1-38,34-8 86,50-5-86,-95 18 36,16-2 158,0 2 0,18 1-194,-3 2-4569,-42 0 3416,-3 0-3030,-3 0 1462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07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487 57 5266,'0'0'659,"0"0"-384,0 0 400,0 0 1099,0 0-394,0 0-572,-13-8 232,7 3-906,-1 0-13,1 0 1,-2 1-1,1 0 0,0 0 1,-1 0-1,0 1 1,0 0-1,0 1 0,0 0 1,0 0-1,0 0 0,-6 1-120,8 1 36,-26-2 335,1 2 0,-23 3-372,45-2 43,-1 0 0,1 1 0,-1 0 1,1 1-1,0 0 0,0 1 1,0 0-1,1 0 0,-1 1 0,-6 5-43,1-1 13,2 2-1,-1 0 0,1 0 0,1 1 0,0 1 0,1 0 0,-1 1-12,6-5-2,0-1-1,0 1 0,1-1 1,0 1-1,0 1 1,1-1-1,1 0 0,-1 1 1,2 0-1,-1-1 0,1 1 1,0 6 2,1-14-5,1 1 1,-1 0 0,0 0-1,1 0 1,0 0-1,-1-1 1,1 1 0,0 0-1,0-1 1,1 1-1,-1-1 1,1 1 0,-1-1-1,1 1 1,0-1-1,-1 0 1,1 0 0,0 0-1,1 0 1,-1 0 0,0-1-1,1 1 1,-1-1-1,0 1 1,1-1 0,0 0-1,-1 0 1,1 0-1,0 0 1,-1 0 0,3 0 4,10 2-19,2-1 0,-1 0 1,0 0-1,0-2 1,4 0 18,-14 0-14,18-1-210,0 0 0,-1-2 0,1-1 0,-1-1-1,0 0 1,0-2 0,-1-1 0,0 0 0,0-2 0,-1 0 0,0-2 0,0 0 0,12-12 224,-31 23 23,-1 0-192,0 10-51,-1-3 224,0 76 234,-3 1 0,-10 51-238,-7-13 35,-51 284 74,67-383-99,-1-1 0,-1 0 0,-1 0 0,-8 17-10,14-36 4,0 0-1,0 1 1,-1-1-1,1 0 0,0 0 1,-1 0-1,1 0 0,-1 0 1,0-1-1,0 1 1,1-1-1,-1 1 0,0-1 1,0 1-1,0-1 0,-1 0 1,-1 1-4,2-2 7,1 1 1,-1-1-1,0 0 0,0 0 1,1 0-1,-1 0 0,0 0 1,0 0-1,1-1 0,-1 1 1,0-1-1,1 1 0,-1-1 1,0 0-1,1 1 0,-1-1 1,1 0-1,-1 0 0,1 0-7,-6-4 45,1-1-1,0 1 1,1-1-1,0 0 1,0-1-1,0 1 1,0-1 0,1 0-1,-1-3-44,-12-23 86,3 0 0,0 0-1,-6-29-85,15 42 68,0-1-1,1 0 0,1 0 1,1-1-1,1 1 0,1 0 0,1-5-67,0 23 4,-1 1-1,1-1 1,0 1 0,0-1-1,-1 1 1,2-1-1,-1 1 1,0 0-1,0 0 1,1-1-1,-1 1 1,1 0-1,0 0 1,0 0 0,0 1-1,0-1 1,0 0-1,1-1-3,7-3 3,0 0 1,0 1-1,10-4-3,-4 1 6,44-19-5,0 2-1,2 4 1,0 1-1,1 4 1,1 2-1,49-3 0,-46 13-796,29 4 796,-45 0-5479,-48 0-267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7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12870,'0'0'1264,"0"0"-1264,0 0-128,0 0 128,0 0 96,163-19 33,-84 12-17,-2 3-80,-6-1 16,-7 3-16,-14 2-32,-14 0-160,-36 0-5091,0 0-3761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7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12022,'0'0'1536,"0"0"-1536,0 0-48,0 0 48,0 0 32,0 0 32,207 58-64,-95-61 0,0-6-2689,-74 5-1745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7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25 9556,'0'0'1772,"0"0"-305,0 0-173,0 0-43,0 0-162,-22-6-302,8 2-653,4 0-69,1 1 0,-1 1 0,0 0-1,0 0 1,-6 1-65,12 0 28,-1 1 1,1 1-1,0-1 0,0 1 0,0-1 0,0 1 1,0 0-1,0 1 0,0-1 0,0 1 0,1-1 1,-1 1-1,0 0 0,1 1 0,-1-1 0,1 0 0,0 1 1,-2 2-29,-8 9 64,0 1 0,1 1 0,0 0 0,2 0 0,0 1 0,0 1 1,-1 6-65,6-12 1,0 0 1,1 0 0,0 0 0,1 1 0,1-1 0,0 1 0,1 0 0,0 0-1,1-1 1,0 1 0,2 10-2,-2-21-2,1 0-1,0 0 1,-1 0-1,1 0 1,0 0-1,0-1 1,0 1 0,0 0-1,0-1 1,1 1-1,-1-1 1,0 1-1,1-1 1,-1 0-1,1 1 1,0-1-1,-1 0 1,1 0 0,0 0-1,0 0 1,-1 0-1,1-1 1,0 1-1,0-1 1,0 1-1,0-1 1,0 0-1,0 1 1,1-1 2,5 1-48,1-1 0,-1 0 0,1 0-1,-1-1 1,1 0 0,6-1 48,-3-2-219,1 0-1,-1-1 1,0 0-1,0 0 0,-1-1 1,0-1-1,0 0 1,0-1-1,-1 0 1,3-3 219,23-22-1541,-2-2 0,2-6 1541,-15 17-835,-1 1-20,-13 14 552,1 0 0,0 0 0,1 1 1,-1 0-1,1 0 0,1 1 0,6-4 303,-16 11 19,0 0 0,1 0-1,-1-1 1,0 1 0,1 0 0,-1 0 0,0-1-1,1 1 1,-1 0 0,0 0 0,1 0-1,-1 0 1,1 0 0,-1-1 0,0 1-1,1 0 1,-1 0 0,0 0 0,1 0-1,-1 0 1,1 0 0,-1 0 0,0 0-1,1 1 1,-1-1 0,1 0 0,-1 0-1,0 0 1,1 0 0,-1 0 0,0 1-1,1-1 1,-1 0 0,0 0 0,1 1-19,0 14 1578,-1-8-1308,-1 23 106,-1-1 0,-2 0-1,-1 1 1,-1-2 0,-2 2-376,-49 144 580,6-25-384,5 31-124,23-83-88,-35 90 16,53-174-97,-13 31-295,17-42 381,-1 1 0,1-1-1,-1 0 1,1 1 0,-1-1 0,0 0-1,0 0 1,0 0 0,0 0 0,0 0-1,-1 0 1,1-1 0,-2 2 11,4-3 14,-1 0 1,1 0-1,-1 1 1,1-1-1,0 0 1,-1 0-1,1 0 1,-1 0-1,1 0 1,-1 0-1,1 0 1,-1 0-1,1 0 1,0 0-1,-1 0 1,1 0-1,-1 0 1,1 0-1,-1 0 1,1 0-1,0-1 1,-1 1-1,1 0 1,-1 0-1,1 0 1,0-1-1,-1 1 1,1 0-1,0 0 0,-1-1 1,1 1-1,0 0 1,-1-1-1,1 1 1,0 0-1,0-1 1,-1 1-1,1-1 1,0 1-1,0 0 1,0-1-1,0 1 1,0-1-1,-1 1 1,1-1-1,0 1 1,0-1-1,0 1 1,0 0-15,-3-21 96,0 1 0,2 0 0,0-1 1,1 1-1,2-14-96,0 6 95,-1 10-48,2 0 1,1 0-1,0 0 1,1 0-1,0 1 1,2 0-1,0 0 1,1 1-1,1 0 1,0 0-1,1 1 1,1 0-1,10-10-47,5-5 23,2 1 1,0 1-1,2 2 0,2 1 1,27-17-24,-34 27-77,0 1 0,1 1 1,0 1-1,1 1 1,0 2-1,1 0 0,5 1 77,-6 5-2974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8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1 7059,'0'0'5411,"0"0"-4627,0 0-720,0 0 272,-13 117 32,-7-56-240,-11 1-80,-7 5 65,-2 6-113,-9-2-273,6-7-2160,33-55-2673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9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1 8996,'0'0'2663,"0"0"-2076,1 30-411,1-1-93,5 168 423,-8-163-392,0 0-1,-3-1 1,-6 31-114,7-50-178,0 0 0,-2 0 0,1 0-1,-2-1 1,0 0 0,0 0 0,-1 0 0,-1-1 0,0 0 0,-5 4 178,10-13-228,0 0 1,0 0 0,0-1 0,-1 0 0,1 1 0,-1-2 0,0 1-1,1 0 1,-1 0 0,0-1 0,0 0 0,0 0 0,0 0 0,0-1-1,0 1 1,0-1 0,-1 0 0,1 0 0,0 0 0,0 0-1,-3-2 228,5 2 20,0 0-1,0-1 0,0 0 0,0 1 1,0-1-1,0 0 0,0 0 0,0 0 0,1 0 1,-1-1-1,0 1 0,1 0 0,-1-1 0,1 1 1,-1-1-1,1 1 0,-1-1 0,1 0 1,0 0-1,0 0 0,0 1 0,0-1 0,0-1-19,-1-3 530,-1 1 0,2-1 0,-1 1 1,1-1-1,-1 0 0,1 0 0,1 1 0,-1-6-530,2 10 7,-1 0 1,1 0-1,0 0 1,-1 0-1,1 1 1,0-1-1,-1 0 1,1 0-1,0 0 1,0 1-1,0-1 1,0 0-1,0 1 1,0-1-1,0 1 1,0-1-1,0 1 1,0 0-1,0-1 1,0 1-1,0 0 1,0 0-1,1-1 1,-1 1-8,36-6 57,-30 5-30,104-12 225,-64 9-347,-1-3 0,-1-1 1,22-7 94,-28-1-2505,-25 3-1150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30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0 7635,'0'0'2129,"0"0"-400,0 0 16,0 0-560,0 0-1,0 0-752,13 30-320,-28 41-96,-3 9 16,0 3-32,3-1 0,0-4 0,7-2-720,6-14-945,2-14-1296,0-46-1633,0-2-464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30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97 169 6163,'0'0'920,"0"0"142,4 19 403,-1-6-1201,1 0-47,-1 1 0,-1 0 1,0-1-1,-1 1 0,0 0 0,-1 0 0,-1-1 0,0 1 0,-1 0 1,-1 1-218,-15 46 1049,-11 23-1049,14-45 106,2 0-1,1 2 1,2-1 0,-2 29-106,12-131-215,-1 19 278,4-28-63,3 27 57,1 0 1,3 0-1,13-39-57,-14 57-19,2-1-1,0 2 1,2-1 0,0 2-1,2-1 1,13-16 19,-18 29 19,1 0-1,0 1 1,0 0 0,1 1 0,0 0-1,1 1 1,0 0 0,1 1-1,0 0 1,0 2 0,1-1-1,-1 2 1,1 0 0,1 0-1,-1 2 1,0 0 0,1 0-1,0 2 1,0 0 0,5 1-19,-4-1 24,0 1 1,0 1 0,0 0 0,0 2 0,0 0 0,-1 0-1,4 3-24,-15-5 12,0 1 0,0 0 0,-1 1 0,1-1 0,0 1-1,-1 0 1,0 0 0,1 1 0,-1-1 0,-1 1 0,1 0-1,0 0 1,-1 0 0,0 0 0,0 1 0,0-1 0,-1 1-1,1 0 1,-1 0 0,0 0 0,0 0 0,-1 0 0,0 0-1,0 0 1,0 1-12,1 3 32,-1-1 1,0 1-1,-1 0 0,0 0 0,-1-1 0,1 1 0,-2 0 0,1 0 1,-2 4-33,1-7 63,-1 0 0,1-1 0,-1 1 0,0 0 0,0-1 0,-1 0 0,1 0 0,-1 0 1,0 0-1,-1 0 0,1-1 0,-1 0 0,-3 2-63,-12 8 69,-1-1 0,0-1-1,-1-1 1,0-1 0,-1-1 0,0-1-1,0-1 1,-1-1 0,1-1 0,-1-1-1,-1-1 1,1-1 0,-15-1-69,37-2-3295,2-3-5165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31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6195,'0'0'4130,"0"0"-2514,0 0-127,0 0-256,0 0-673,0 0-560,0 0 16,89-7 96,-10 9 16,0 5 32,-8 0-144,-12 0 64,-13 2-32,-13 0 16,-13 5-64,-17 4-1761,-3-8-2993,-8 1-2129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32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8084,'0'0'1456,"0"0"257,0 0-144,0 0-1057,0 0-496,0 0 80,80 88 208,-32-34-144,-1 0-80,8-6-16,5-5-32,3-10 64,0-1-47,-11-5-49,-4-2 0,-10-3-529,-16-1-2480,-22-19-1649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31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7283,'0'0'3602,"0"0"-2065,0 0-641,0 0-496,0 0-192,0 0-80,15 43 81,46-38-49,5 2-64,3 0-80,-46-7-16,-8 4-3954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32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28 7475,'0'0'2039,"0"0"-1258,0 0-434,0 0 414,0 0 167,0 0-389,1-5-366,3-13-133,-4 13 3,0 5 13,0 23 200,1 30 284,0 2-296,-2-1 0,-2 1 0,-3-1 0,-5 20-244,-17 35 43,-16 73-38,44-182-15,0 1 0,0-1 0,0 0 1,0 0-1,0 0 0,0 0 1,0 0-1,0 0 0,0 0 0,0 0 1,0 0-1,-1 1 0,1-1 1,0 0-1,0 0 0,0 0 0,0 0 1,0 0-1,0 0 0,0 0 1,0 1-1,0-1 0,0 0 0,0 0 1,0 0-1,0 0 0,1 0 0,-1 0 1,0 0-1,0 0 0,0 1 1,0-1-1,0 0 0,0 0 0,0 0 1,0 0-1,0 0 0,0 0 1,0 0-1,0 0 0,0 0 0,1 0 1,-1 0-1,0 1 0,0-1 1,0 0-1,0 0 0,0 0 0,0 0 1,0 0-1,0 0 0,1 0 1,-1 0-1,0 0 0,0 0 0,0 0 1,0 0-1,0 0 0,0 0 1,0 0-1,1 0 0,-1 0 0,0 0 1,0 0-1,0 0 0,0-1 1,0 1 9,10-7-222,34-35 237,-24 21-3,1 2 0,2 0-1,0 1-11,-14 12 2,0 0-1,1 1 1,-1 0-1,1 0 0,0 1 1,0 1-1,0 0 0,0 0 1,1 1-1,4 0-1,2-1-15,1 2 1,-1 0-1,1 1 0,0 1 1,0 0-1,-1 2 15,-13-2 1,0 0 0,-1 0 0,1 1 0,-1-1 0,0 1 0,1 0 1,-1 0-1,0 0 0,0 1 0,0-1 0,-1 1 0,1-1 0,0 1 0,-1 0 0,0 0 0,0 0 0,0 0 0,0 1 0,0-1 0,0 1 0,-1-1 0,0 1 0,0-1 1,0 1-1,1 2-1,1 12 28,-1 0 1,0 0 0,-1 0 0,-1 15-29,0-21 18,-1-4 39,0 0 0,0 0 0,-1 0 0,0 0 0,0 0 0,-1 0 0,0-1-1,-1 1 1,1-1 0,-2 0 0,1 0 0,-1 0 0,0-1 0,0 0 0,0 0 0,-1 0 0,0 0 0,0-1-1,-1 0 1,-1 1-57,-11 7 298,0-1-1,-1 0 0,0-2 0,-1 0 0,0-1 1,-17 4-298,6-5 319,-1-1 1,-1-2-1,1-1 1,-1-2 0,-30-1-320,62-1-83,2-3-472,1 2 388,-1-1-1,1 1 1,0-1 0,-1 1-1,1 0 1,0-1 0,0 1 0,-1 0-1,1-1 1,0 1 0,0 0-1,1 0 1,-1 0 0,0 0-1,0 0 1,1 0 0,-1 0 0,0 1-1,1-1 1,-1 0 0,0 1-1,1-1 1,-1 1 0,1-1 167,2-1-611,19-6-3738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4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97 230 9636,'0'0'907,"0"31"-272,1 4-455,1-3-14,-1 1 0,-3-1-1,0 0 1,-2 0 0,-1 1-166,-2-1 88,-2-1 0,0 0 0,-2-1 0,-2 0 0,-6 10-88,10-27 27,9-13-28,0 0-1,0 0 1,0 0 0,0 0-1,0 0 1,0 1 0,0-1-1,0 0 1,-1 0 0,1 0-1,0 0 1,0 0 0,0 0 0,0 0-1,0 0 1,-1 0 0,1 0-1,0 0 1,0 0 0,0 0-1,0 0 1,0 0 0,0 0-1,-1 0 1,1 0 0,0 0-1,0 0 1,0 0 0,0 0-1,0 0 1,-1 0 0,1 0-1,0 0 1,0 0 0,0 0 0,0 0-1,0-1 1,0 1 0,-1 0-1,1 0 1,0 0 0,0 0-1,0 0 1,0 0 1,-1-3-15,0 0 0,1 0 0,-1 0 0,1 0-1,-1 0 1,1 1 0,0-1 0,0-3 15,0-59-28,-2-4-14,4 0 0,3-1 0,4-11 42,-6 63-5,0-1 0,2 1 1,0 0-1,1 0 0,0 0 0,2 1 0,0 0 0,1 0 1,0 1-1,2 1 0,0-1 0,0 2 0,2-1 1,1 0 4,-7 9 31,1 0 1,0 0-1,0 0 1,0 1-1,1 1 1,-1 0-1,1 0 1,0 0-1,1 1 1,-1 0-1,9-1-31,7 1 152,-1 0 0,1 2 1,0 0-1,1 2-152,-21-1 23,0 1 0,0-1 1,0 1-1,0 0 1,-1 0-1,1 0 0,0 1 1,-1 0-1,1 0 0,-1 0 1,1 0-1,-1 1 0,0 0 1,0 0-1,0 0 1,0 0-1,-1 0 0,1 1 1,-1 0-1,0-1 0,0 1 1,0 1-1,-1-1 0,0 0 1,1 0-1,-1 1 1,-1 0-1,1-1 0,-1 1 1,1 0-1,-2 0 0,1 0 1,0 3-24,0 4 33,0 1 1,-1 0-1,0 0 1,-1-1-1,0 1 1,-1 0-1,-1-1 1,0 0-1,0 1 1,-1-1-1,-1-1 1,0 1-1,-1 0 1,0-1-1,0 0 1,-6 5-34,-4 6 44,-1 0-1,-1-1 1,-1-1 0,0-1-1,-2-1 1,0-1 0,-1 0-1,-8 3-43,21-16 357,7-2-4883,8-12-1832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25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339 262 4850,'0'0'2273,"0"0"-496,0 0 176,38 151-512,-55-89-417,-6 2-864,0-9-64,0-11-96,0-16 0,15-28-2065,1 0-2113</inkml:trace>
  <inkml:trace contextRef="#ctx0" brushRef="#br0" timeOffset="1">1 116 7267,'0'0'5603,"0"0"-4611,0 0-816,0 0 1153,0 0-64,135-115-609,-64 115-464,10 0-96,11 0 16,0 0-112,-8 0-16,-10 0-2593,-62 0-2786,-9 0-4273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35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3282 859 3201,'0'0'4202,"0"0"-2889,0 0-1006,0 0 547,0 0 906,0 0-306,0 0-1405,0 1 0,1-1 1,-1 0-1,0 0 0,0 0 0,0 0 0,0 0 0,0 0 0,0 0 0,0 0 0,1 0 0,-1 0 0,0 1 0,0-1 1,0 0-1,0 0 0,0 0 0,1 0 0,-1 0 0,0 0 0,0 0 0,0 0 0,0 0 0,0 0 0,1 0 0,-1 0 0,0 0 1,0 0-1,0 0 0,0-1 0,0 1 0,1 0 0,-1 0 0,0 0 0,0 0 0,0 0 0,0 0 0,0 0 0,0 0 0,0 0 1,1-1-1,-1 1 0,0 0 0,0 0 0,0 0 0,0 0 0,0 0 0,0 0 0,0-1 0,0 1 0,0 0 0,0 0 0,0 0-48,-30-41 58,-2 1 0,-1 2 0,-2 1 0,-2 1 1,-16-9-60,-111-87 29,-97-71-4,214 172-18,-1 1 0,-1 2 0,-2 3 0,-44-16-7,13 15 11,0 3 0,-2 3-1,0 4 1,-1 4 0,0 4-1,-3 3-10,-658-14 11,676 19 0,-10-1 7,1 3 1,-25 7-19,77-6-4,1 2 0,0 1 1,1 1-1,-1 1 1,1 2-1,1 0 0,0 1 1,-21 14 3,0 5-27,1 2 0,2 2 1,2 1-1,1 3 0,1 1 1,3 1-1,-13 21 27,34-41-48,1 2 0,1-1-1,1 2 1,1-1 0,1 2 0,0-1 0,2 1-1,1 0 1,1 1 0,1-1 0,2 1 0,0 0-1,1 0 1,2 0 0,2 16 48,-3-39-136,1 1-1,-1-1 1,1 1-1,0-1 1,0 1-1,0-1 1,0 1 0,0-1-1,1 0 1,-1 0-1,1 0 1,-1 0-1,1 0 1,0 0 0,0 0-1,1 1 137,-1-2-304,-1 0 1,1 0-1,-1 0 0,1 0 1,0 0-1,-1 0 0,1-1 0,0 1 1,-1-1-1,1 1 0,0-1 0,0 1 1,0-1-1,0 0 304,2-1-3452,-4-5-1276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35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8212,'-11'30'725,"1"-1"-616,2-8-60,0 0 1,2 1 0,0 0 0,2 0 0,0 0 0,2 1-1,0-1 1,1 4-50,1 3 127,1 1 1,2 0-1,0 0 0,2-1 0,1 0 0,7 16-127,-10-35 17,1 0 1,0 0-1,0-1 0,1 1 1,0-1-1,1-1 0,0 1 1,0-1-1,1 0 1,0 0-1,1-1 0,-1 0 1,2 0-1,-1-1 0,0 0 1,1 0-1,0-1 0,1 0 1,-1-1-1,6 2-17,8 0 8,0-1 0,0-1-1,1-2 1,-1 0 0,0-1 0,1-1-1,0-2-7,5 2 10,-5-1 1,1-1 0,-1-1-1,-1-1 1,1-1 0,-1 0-1,16-8-10,-32 11-127,0-2 0,1 1 0,-1-1 0,0-1 0,0 1 127,22-19-3100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51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1 134 7555,'0'0'107,"0"0"69,5 27 235,0-2-214,2 10 195,-1 1 0,-2 0 1,-2 0-1,-1 4-392,-6 318 1038,8-340-1128,-2-17 69,-1-1 0,1 1 0,-1-1 1,1 1-1,-1-1 0,1 0 0,0 1 0,-1-1 0,1 0 0,0 0 0,-1 1 0,1-1 1,0 0-1,-1 0 0,1 0 0,0 0 0,-1 0 0,1 0 0,0 0 0,-1 0 0,1 0 0,0 0 21,-1 0-11,0 0 0,1 0 0,-1 0 0,1 0 0,-1 0 0,0 0 0,1 0 0,-1 0 0,0 0-1,1 0 1,-1-1 0,0 1 0,1 0 0,-1 0 0,0 0 0,1-1 0,-1 1 0,0 0 0,0 0-1,1-1 1,-1 1 0,0 0 0,0 0 0,1-1 0,-1 1 0,0 0 0,0-1 0,0 1 0,0 0-1,1-1 1,-1 1 11,6-16 1,0 0 0,-1-1 0,-1 1 1,-1-1-1,0 0 0,0-9-1,5-26 167,-3 24-108,40-189 91,-35 179-34,2 1 1,2 1-1,0 0 1,15-24-117,-24 52 5,0-1 1,1 1-1,0 0 1,0 0 0,0 0-1,1 1 1,0 0-1,1 0 1,0 1 0,5-4-6,-6 6 2,1 0 1,0 0 0,0 1-1,0 0 1,0 1 0,0-1-1,1 2 1,-1-1 0,1 1-1,-1 0 1,1 1 0,1 0-3,-7 0 9,-1 0 0,0 0 1,1 0-1,-1 1 0,0-1 1,0 1-1,1-1 0,-1 1 1,0 0-1,0 0 0,0 0 1,0 0-1,0 0 0,0 0 1,0 1-1,0-1 0,0 1 1,-1-1-1,1 1 0,0 1-9,0 0-17,1 1-1,-2-1 1,1 1-1,0-1 0,-1 1 1,1 0-1,-1-1 1,0 1-1,0 0 0,-1 0 1,1 0-1,-1 0 18,0 3-54,1 1-1,-2-1 1,1 1 0,-1-1-1,0 1 1,-1-1 0,1 0-1,-1 0 1,-1 1 0,0-1-1,0-1 1,0 1 0,-2 2 54,-6 5-7,-1 0 0,0-1 0,-9 7 7,-24 26 258,43-42-249,0-1-1,0 1 0,0-1 1,0 1-1,1-1 0,0 1 1,-1 0-1,1 0 0,1 0 1,-1 0-1,1 0 0,-1 0 1,1 1-9,3 52-176,-2-52 179,10 50-25,-7-41 26,-1 0 0,0 1-1,-1 6-3,0 5 46,-2 1 0,-1 17-46,0-36 23,0 0-1,-1 0 1,0-1-1,0 1 1,0 0 0,-1-1-1,0 0 1,-1 0-1,1 0 1,-6 6-23,0 1 226,-1-1 1,0-1 0,-1 0-1,-1 0 1,0-1-1,0-1 1,-1 0-1,-1 0 1,0-2-1,0 1 1,-9 3-227,22-12-7,1 0-1,0 0 1,-1 1 0,1-1 0,0 0 0,-1 0 0,1 0-1,-1 0 1,1 0 0,0 1 0,-1-1 0,1 0 0,-1 0-1,1 0 1,0 0 0,-1 0 0,1 0 0,-1 0-1,1 0 1,0 0 0,-1-1 0,1 1 0,-1 0 0,1 0-1,0 0 1,-1 0 0,1 0 0,0-1 0,-1 1 0,1 0-1,0 0 1,-1-1 0,1 1 0,0 0 0,0 0 0,-1-1 7,1 0-124,0 0 0,0 0 1,0 0-1,0 0 0,0 0 1,0 0-1,0 0 0,1 0 1,-1-1-1,0 1 0,1 0 1,-1 0-1,0 1 0,1-1 1,0-1 123,5-8-1484,1 0 1,0 0 0,0 0-1,1 1 1,1 0 1483,13-14-3183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52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9124,'0'0'1841,"0"0"-1793,0 0 320,0 163 545,0-97 31,0 7-576,-8 3-240,-2-5-64,5-5 0,2-11-48,1-11 16,2-17-32,0-11-208,0-9-896,0-7-705,0 0-512,0-9-672,0-21-81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52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1 372 1361,'0'0'4068,"0"0"-1854,0 0-1010,0 0-377,5-18-467,-1 3-356,1 0 1,1 0-1,3-7-4,-8 22 2,-1-1 0,0 1 0,1-1-1,-1 1 1,1-1 0,-1 1-1,1-1 1,-1 1 0,1-1 0,-1 1-1,1 0 1,-1-1 0,1 1 0,0 0-1,-1 0 1,1-1 0,-1 1 0,1 0-1,0 0 1,-1 0 0,1 0 0,0 0-1,-1 0 1,1 0 0,0 0 0,-1 0-1,1 0 1,0 0 0,-1 0 0,1 1-1,0-1 1,-1 0 0,1 0 0,-1 1-1,1-1 1,-1 0 0,1 1 0,0-1-1,-1 1 1,0-1 0,1 0 0,0 1-2,24 25 249,-20-19-158,25 29 118,-2 1 0,-1 2 1,11 23-210,17 25 153,-53-83-214,0-1-1,1 0 1,-1-1-1,1 1 0,0 0 1,-1-1-1,1 1 0,0-1 1,0 0-1,3 2 62,-4-4-75,-1 1 0,0-1 1,1 1-1,-1-1 0,1 0 0,-1 1 0,1-1 0,-1 0 0,1 0 0,-1 0 1,1 0-1,-1 0 0,1-1 0,-1 1 0,1 0 0,-1-1 0,1 1 0,-1-1 1,0 1-1,1-1 0,-1 0 0,0 1 0,1-1 0,-1 0 0,0 0 0,0 0 0,0 0 1,0 0-1,0 0 0,1-1 75,6-8-239,-1 0-1,0 0 1,0-1 0,-1 0 0,0 0 0,1-5 239,27-78-760,-29 80 572,14-50-126,-3-1-1,-4-1 0,0-9 315,6-37 1798,-17 106-1481,-1 5-60,0-1 1,0 1 0,0 0 0,0 0 0,1 0-1,-1 0 1,0 0 0,0 0 0,1 0-1,-1 0 1,1 0 0,-1 0 0,1 0 0,-1 0-1,1 0 1,0 0 0,-1 0 0,1 1 0,0-1-1,0 0 1,0 0 0,-1 1 0,1-1-258,0 1 531,-1 35-264,-2 1 0,-2 0 0,-1-1 1,-2 0-1,-1 0 0,-9 23-267,-10 26-372,4 1 1,3 1-1,1 25 372,16-83-4720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21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515 168 4434,'0'0'1649,"0"0"-422,0 0-157,0 0 362,0 0 241,-28-12-229,-93-39-516,113 48-801,-1 0 0,0 1 0,1-1 0,-1 2 0,0-1 0,0 1 0,-1 1 1,1 0-1,0 0 0,0 1 0,0 0 0,-3 1-127,3-1 126,-1 2-39,0-1 0,1 2-1,-1-1 1,1 1 0,0 1-1,0 0 1,0 0-1,0 1 1,1 0 0,0 0-1,0 1 1,1 0-1,0 0 1,0 1 0,1 0-1,-3 4-86,-3 5 83,0 1-1,1 0 1,1 1-1,1 0 1,1 0-1,0 1 1,-1 11-83,4-7 65,1 1 0,1 0 0,1 0 0,2 0 0,0 0-65,0-16 6,0-1 0,1 0-1,0 0 1,0 0-1,1 0 1,0 0-1,0 0 1,1 0 0,0-1-1,0 1 1,1-1-1,0 0 1,0 0-1,0 0 1,1 0 0,1-1-1,-1 0 1,1 0-1,0-1 1,0 1-1,0-1 1,1 0 0,0 0-6,4 1 2,1 1 1,-1-1 0,1-1 0,1 0-1,-1-1 1,0 0 0,1-1 0,0 0-1,0-1 1,5 0-3,4 0 7,0-2 1,1 0-1,-1-1 0,0-1 1,15-4-8,-20 2 7,-1-1-1,0-1 1,0 0 0,-1-1 0,1-1 0,-2 0 0,1-1 0,-1-1 0,-1 0 0,1-1 0,-2-1 0,8-8-7,0-1 10,-1-2 0,0 0 0,-2-2 0,-1 0 1,-1 0-1,10-26-10,-15 27 0,-2-1 1,0 0 0,-2 0-1,-1 0 1,-1-1 0,-1 0-1,-1 0 1,-2-26-1,0 46-45,-1 0-1,1-1 1,-1 1 0,-1 0 0,1 0 0,-1 0-1,0 0 1,-1 0 0,1 1 0,-1-1-1,0 1 1,0-1 0,-1 1 0,0 0-1,0 0 1,0 1 0,0-1 0,-2 0 45,0 0-636,0 0-1,0 1 1,-1-1 0,1 1 0,-1 1 0,0-1 0,0 1 0,0 0 0,-2 1 636,-4 0-5122,3 2-1356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32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106 447 928,'0'0'8740,"0"0"-6787,0 0-592,0 0-593,0 0 97,-105-142-609,150 86-112,23-8-96,19-1-32,19 4-32,6 12-128,-72 40-2321,-12 9-4947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21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1263 1 8148,'0'0'1304,"0"0"-346,0 0 19,0 0 204,-21 28-522,-173 253 184,-66 116-47,160-260-476,-95 99-320,54-83-130,-73 81 145,84-81-4863,123-143-95,7-10 159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26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10149,'0'0'2017,"0"0"-1665,0 0-352,0 0-144,0 0 112,0 0 0,0 0 32,109 30 64,-53-16 16,0-5-32,-5-4-32,-5-5-16,-38 0-4130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26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0 4082,'0'0'200,"0"0"515,0 0 219,16 20-139,51 64-134,-63-79-565,0 1 0,0 0 0,-1-1 0,1 1 0,-1 1 0,-1-1 0,1 0 0,-1 1 0,0-1-1,-1 1 1,1 0 0,-2 0 0,1-1 0,0 1 0,-1 0 0,-1 0 0,1 0-96,-1 12 760,1-17-605,0 1 1,-1-1-1,1 1 0,-1-1 1,1 0-1,-1 1 0,0-1 1,0 0-1,0 0 0,-1 0 1,1 1-1,0-1 0,-1 0 1,1-1-1,-1 1 0,0 0 1,0 0-1,1-1 0,-1 1 1,0-1-1,0 0 1,-1 1-156,-8 4 227,0 0 1,0-1 0,0 0-1,-1-1-227,-4 3 151,0-1-129,1 1 0,0 1 0,0 1 1,1 0-1,0 1 0,1 0 0,-1 1-22,-25 33-3655,28-30-1595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57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7395,'0'0'489,"0"0"-396,0 0-29,0 0-24,1 0-38,-1-1 0,0 1 0,0 0 0,0-1 0,0 1 0,1 0 0,-1 0-1,0 0 1,0-1 0,1 1 0,-1 0 0,0 0 0,0 0 0,1-1 0,-1 1 0,0 0 0,1 0 0,-1 0 0,0 0 0,0 0-1,1 0 1,-1 0 0,0 0 0,1 0 0,-1 0 0,0 0 0,1 0 0,-1 0 0,0 0 0,1 0 0,-1 0 0,0 0 0,1 0 0,-1 0-1,0 0 1,0 1 0,1-1 0,-1 0 0,0 0 0,0 0 0,1 0 0,-1 1 0,0-1 0,0 0 0,1 0 0,-1 1 0,0-1 0,0 0-1,0 0 1,0 1 0,1-1 0,-1 0 0,0 1 0,0-1-2,6 11 162,1 1 0,0-1 0,1-1 0,1 0 0,-1 0 1,1 0-1,1-1 0,0-1 0,0 0 0,1 0 0,0-1 0,0 0 0,0 0 0,1-2 0,0 1 0,12 2-162,9 1 245,1-1 1,0-1-1,1-2 0,15-1-245,141 0 354,-160-4-267,16 1-22,0-2-1,0-2 1,0-2 0,-1-3-1,39-11-64,-42 6 181,-1-2 0,10-7-181,-41 17-414,0 0 1,0-1-1,-1 0 0,1-1 1,-2 0-1,1-1 0,-1 0 0,0 0 1,-1-1-1,2-2 414,-10 10-358,1 0 1,0 0-1,-1 0 0,1 0 1,-1 0-1,1 0 0,-1 0 1,1 0-1,-1 0 0,0 0 1,1 0-1,-1 0 0,0 0 1,0 0-1,0 0 0,0-1 358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58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1 3249,'0'0'3157,"29"2"-2421,30 2-555,6 4-181,-58-7 57,0 0-1,1 1 0,-1 0 0,0 0 0,0 1 1,0-1-1,0 2 0,0-1 0,-1 1 0,0 0 1,1 0-1,-1 1 0,-1 0 0,1 0 0,-1 0 1,0 1-1,0 0 0,-1-1 0,1 2 0,-1-1 1,-1 1-1,1 0-56,2 7 137,-2 0-1,1 0 1,-2 1 0,0-1 0,-1 1 0,0-1 0,-1 1-1,-1 0 1,-1 7-137,0-12 81,-1 0-1,1 0 1,-2 0 0,0-1-1,0 1 1,-1-1 0,0 1-1,0-1 1,-1 0 0,0 0-1,-1-1 1,0 0-1,0 0 1,-1 0 0,0-1-1,-3 3-80,-15 13 98,0-2 0,-2 0-1,-1-2 1,-11 6-98,13-9 33,-1-1-1,-1-2 1,-10 4-33,-26 1-2090,50-15-181,0-1-1,0-1 0,-10 0 2272,13-1-2665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00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15 6675,'0'0'1230,"0"0"-576,0 0-14,0 0 366,-22-3 10,-7 0-698,0-1 241,0 1-1,-27 2-558,50 1 76,1 0-1,-1 1 1,1 0-1,-1 0 0,1 0 1,0 0-1,0 1 0,-1 0 1,1 0-1,0 0 0,0 1 1,1 0-1,-1 0 0,1 0 1,-2 2-76,0 0 46,0 1 0,0 0 0,1 0 1,0 1-1,0 0 0,1 0 0,0 0 1,0 0-1,-2 8-46,1-1 5,0 0 0,1 0 0,1 1 1,0-1-1,1 1 0,1 0 0,0 0 0,1 0 1,0-1-1,2 1 0,1 7-5,-3-18-2,1-1-1,0 0 1,0 1 0,0-1-1,1 0 1,-1 0 0,1 0 0,0 0-1,0 0 1,0 0 0,0 0 0,0-1-1,1 1 1,-1-1 0,1 1-1,-1-1 1,1 0 0,0 0 0,0 0-1,0 0 1,0-1 0,0 1 0,1-1-1,-1 0 3,8 2-16,0 0-1,0-1 0,1 0 1,-1-1-1,0 0 0,11-1 17,-15-1-7,1 1 0,-1-2 0,1 1 0,-1-1-1,0 0 1,0 0 0,1-1 0,-1 0 0,-1 0 0,1-1 0,0 1-1,-1-2 1,0 1 0,0-1 0,0 0 7,14-13-132,-2-1-1,0 0 1,10-15 132,-25 29-25,-2 4 25,-1 0 1,1 0-1,0 0 1,-1 0-1,1 0 1,0 0-1,-1 1 1,1-1-1,0 0 1,0 0-1,0 1 1,0-1-1,0 1 1,0-1-1,0 1 1,0-1-1,0 1 1,0-1-1,-1 13 61,0 20-70,-4 290 43,-2-201 29,-17 82-63,19-178 5,-2 19 13,-12 36-18,15-68 4,-1 1 0,-1-1 0,1-1 0,-2 1 1,0-1-1,0 0 0,-1 0 0,-6 7-4,9-14 7,1-1-1,-1 0 1,0 0-1,0 0 0,0 0 1,0-1-1,-1 0 1,1 0-1,-1 0 1,1 0-1,-1 0 0,-2-1-6,4 0 3,0 0 0,0 0 0,0-1 0,0 1-1,0-1 1,0 0 0,0 0 0,0 0 0,-1-1 0,1 1-1,0-1 1,0 1 0,0-1 0,0 0 0,0 0-1,0-1 1,1 1 0,-1-1 0,0 1 0,-1-2-3,-2-3-5,1 1 1,0-1 0,1-1-1,-1 1 1,1 0 0,1-1-1,-1 0 1,1 0-1,0 0 1,1 0 0,-1-1-1,1 1 1,0-3 4,-2-12-13,1 0 0,1 0-1,0 0 1,2-3 13,0 18-2,1-1 0,-1 0 0,1 0 0,1 1 0,0-1 0,0 1 0,0 0 0,1-1 0,0 1 0,0 0 0,1 1 0,0-1 0,4-5 2,2-1-2,2 0-1,-1 1 1,2 1 0,0-1 0,13-7 2,37-24 146,2 3 0,1 3 0,3 3-1,0 3 1,2 3 0,38-8-146,-59 23 290,20-2-290,6-2 145,-70 15 2184,-6 0-1011,-13-1-742,-26 1-877,39 2 263,0 0-4,0 0-36,0 0-39,7 1-862,6 7-1094,-3-2-2761,-7-5-4173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02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1 358 7716,'0'0'1936,"0"0"-1936,0 0-320,150 55 320,-51-44 112,16-11 128,15 0 17,10-4 255,5-33-64,-2-11-112,-3-10-160,-13-1-80,-12 2 16,-21 6-64,-20 5-48,-29 3-32,-45 34-3857,-7-3-1618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03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6499,'0'0'320,"0"0"99,29-5 405,92-16 155,-113 19-837,1 1 0,-1 0-1,0 0 1,0 1-1,1 0 1,-1 1 0,0 0-1,0 0 1,0 1-1,0 0 1,0 0 0,0 1-1,0 0 1,-1 0-1,6 4-141,-9-4 93,0 0 0,0 0-1,0 1 1,-1 0-1,1 0 1,-1 0-1,0 0 1,0 0-1,0 1 1,0-1 0,-1 1-1,0 0 1,0-1-1,0 1 1,-1 0-1,1 0 1,-1 1-1,0-1 1,-1 0 0,1 4-93,0-2 74,0 0 0,-1 0 0,0-1 0,0 1 0,0 0 1,-1 0-1,0-1 0,-1 1 0,1 0 0,-1-1 0,0 0 1,-1 1-1,1-1 0,-1 0 0,-1 0 0,1 0 0,-1-1 1,0 1-1,0-1 0,-1 1-74,-19 20 62,-2 0-1,-1-2 1,-1-1 0,0-1 0,-2-2-1,-1 0 1,-7 2-62,23-17 39,11-4-4162,4-5-1523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12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2857 1341 5971,'0'0'1123,"0"0"-688,0 0-150,0 0 22,-1-20 51,-2-69 103,2 73-314,0 1 0,-2-1 0,0 1 0,-1 0 1,0 0-1,-1 0-147,-6-20 160,-9-30 78,-3 1 0,-2 1-1,-3 1 1,-3 1 0,-28-40-238,27 53 49,-2 2 0,-1 1 0,-3 2 0,-2 1 0,-2 2 1,-43-32-50,34 35 83,-2 3 0,-1 1 0,-1 4 1,-2 1-1,-45-14-83,10 11 99,-2 3-1,0 4 1,-37-1-99,15 11 394,0 5 0,-112 6-394,204 3 15,-3 0 16,-1 2 1,1 1-1,-1 1 0,1 2 0,1 0 1,-1 2-1,1 1 0,0 1 1,1 1-1,-17 11-31,11-4 15,1 2 0,1 1 0,0 2 0,2 1-1,1 0 1,1 2 0,1 1 0,0 2-15,-54 76 15,5 3 0,-16 38-15,-117 238 15,195-359-165,0 0 0,-7 26 150,1 18-3427,17-69 3146,-3 12-1152,1-9-2650,2-3 980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12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5619,'0'0'240,"-12"158"-96,12-62 496,0-7 401,17-11-529,17-7-144,4-11 64,10-10-96,6-13-208,7-19-96,7-18-32,19-7 0,17-50 80,14-21 48,6-20-128,-83 52-2497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33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0 465 1185,'0'0'1341,"0"0"-948,0 0 175,0 0 363,13-5-253,-13 5-678,15-5 252,0 0-1,-1 0 1,2 2-1,-1 0 1,0 0 0,15 0-252,-14 2 324,17 1 29,-32 1-331,0-1-1,0 0 0,-1 0 1,1 0-1,0 1 1,0-1-1,-1 0 1,1 1-1,0-1 0,-1 0 1,1 1-1,0-1 1,-1 1-1,1-1 1,-1 1-1,1-1 0,-1 1 1,1 0-1,-1-1 1,1 1-1,-1 0 1,0-1-1,1 1 0,-1 0 1,0-1-1,1 1 1,-1 0-1,0 0 1,0-1-1,0 1 0,0 0 1,0 0-1,0 0 1,0 0-22,-1 26 1644,0-20-1595,1 1 0,0 0 0,0 0 0,0 0 0,1-1 0,0 1 0,0 0 0,1-1 0,0 1 0,2 2-49,0-2 29,-1-1 1,0 1-1,0-1 0,-1 1 1,0 0-1,0 0 0,0 0 1,-1 1-1,-1-1 0,1 0 1,-1 0-1,-1 1 0,0-1 1,0 0-1,0 0 1,-1 0-1,0 0 0,-1 0 1,1 0-1,-2-1 0,1 1 1,-1-1-1,-1 1-29,-79 120 830,83-127-843,0 1-8,0 0 0,-1 0-1,1 0 1,0 0-1,0 0 1,1 0-1,-1 0 1,0 0 0,1 0-1,-1 0 1,1 0-1,0 1 22,0-1-1870,0-2-2311</inkml:trace>
  <inkml:trace contextRef="#ctx0" brushRef="#br0" timeOffset="1">710 34 9380,'0'0'432,"0"0"-367,0 0 623,150-34 384,-110 37-752,0 12-143,0 6-97,-32-10-80,-8 0-4338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44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14375,'0'0'224,"0"0"-224,0 0 0,219-4 160,-74 4-32,18 0 128,3 13-32,-11 6-128,-25-1-64,-28 7 0,-36 0-32,-25 8 0,-24 1-1633,-17-4-1936,-7-21-2962,-34-7 2929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47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2855 909 9588,'0'0'939,"-1"-20"-210,0 7-616,1-10 86,-2 1 1,0-1-1,-2 1 0,0 0 1,-3-5-200,-5-9 203,-1 0 0,-2 1 1,-1 1-1,-2 0 1,-1 1-1,-2 1 0,-1 1 1,-1 1-1,-2 2 0,-1 0 1,-1 1-1,-1 2 1,-4-1-204,-10-7 77,-2 2 1,-2 1-1,-1 3 1,0 2-1,-2 2 1,-1 2-1,-35-9-77,12 9 31,-1 4 0,-1 2-1,-1 4 1,0 3 0,-12 4-31,-90-1 16,-55 10-16,167 2-3,1 2-1,-1 4 1,2 2 0,0 3-1,0 2 1,2 4 0,1 2-1,-10 8 4,25-8 1,0 2 0,2 2 0,1 2-1,2 2 1,1 1 0,-27 33-1,16-12 1,3 3 1,3 1-1,2 3 1,-14 30-2,37-57 249,1 1 0,-12 37-249,24-53-594,0 1-1,-1 12 595,5-15-2116,1 0 1,0-1-1,1 8 2116,1-26-4682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47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7443,'0'0'323,"0"0"-184,0 0 90,-21 28 566,-17 23-24,-10 20-771,43-63 40,1 0 0,0 0 0,0 0-1,1 0 1,0 1 0,1-1 0,-1 1-1,2 0 1,-1 0 0,1-1-1,1 1 1,0 0 0,0 5-40,0 10 110,-1 97 811,1-114-897,1 0-1,0 0 1,0 0 0,1 0-1,0-1 1,0 1 0,0 0-1,1-1 1,0 0 0,0 0 0,1 0-1,-1 0 1,1 0 0,1-1-1,-1 1 1,1-1 0,0 0 0,0-1-1,0 1 1,1-1 0,0 0-1,0-1 1,0 1 0,0-1-24,13 7 39,0-1 1,1-1-1,0-1 1,0-1-1,1-1 1,0-1 0,9 1-40,28 2 31,1-3 1,-1-3 0,0-2 0,35-6-32,-48 2-108,-1-2 0,0-2 1,0-2-1,-1-1 1,33-16 107,-63 22-628,-1 0 0,0-1 1,0 0-1,4-5 628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25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7507,'0'0'259,"0"0"-189,0 0-73,9 24 27,29 82 77,-35-95-59,0-1 0,0 1 0,-2 0-1,1 0 1,-1 0 0,-1 0 0,0 0 0,-1 2-42,1 11 114,0 230 2100,0-254-2137,-1 0-14,1 0-1,-1 0 0,0 0 1,1-1-1,-1 1 1,1 0-1,-1 0 0,1-1 1,-1 1-1,1 0 1,-1-1-1,1 1 0,-1-1 1,1 1-1,0 0 1,-1-1-1,1 1 0,-1-1 1,1 1-1,0-1 0,0 1 1,-1-1-1,1 0 1,0 1-1,0-1 0,0 0-62,-5-19-199,3 14 337,-6-42-14,3 0 1,1 0-1,2-1 1,3-10-125,-1 32 196,0 24-186,1 0 1,0 0-1,0 1 1,0-1-1,0 0 1,0 0-1,0 0 1,1 1-1,-1-1 1,1 0-1,0 1 1,0-1-1,-1 1 1,2 0-1,-1 0 1,0 0-1,0 0 1,1 0 0,-1 0-1,1 1 1,0-1-1,0 0-10,14-7 134,-1 1-1,1 1 1,7-2-134,-3 1 163,22-10 326,0 3 0,34-7-489,-53 16 33,0 2 0,1 1-1,0 1 1,-1 1-1,25 2-32,-45-1-81,1 0 0,-1 1 0,1 0 0,-1 0 0,1 0 0,-1 1 0,0 0 0,0-1 0,1 2 81,-3-2-340,0 0 1,0 1 0,0-1-1,0 0 1,-1 1 0,1-1 0,-1 1-1,1 0 1,-1-1 0,0 1 0,1 0-1,-1 0 1,0 0 0,0 0-1,0 0 1,-1 0 0,1 0 0,0 0-1,-1 0 1,1 3 339,1 18-6350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0:27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5683,'0'0'1472,"0"0"-1029,0 0-251,0 0 78,0 0-89,0 3-106,1 3-15,0 1 0,0-1 0,0 0 1,1 0-1,0 0 0,0 0 0,0-1 0,1 1 0,0 0 1,0-1-1,3 5-60,12 14 527,0-1-1,2 0-526,4 7 296,-6-8-234,0-1-1,1-1 0,1 0 1,1-2-1,1 0 1,0-1-1,2-1 0,-1-2 1,2 0-1,0-1 0,1-2 1,25 8-62,-16-8 28,0-2 1,1-2-1,0-1 1,0-1-1,0-3 0,15 0-28,-47-2 3,48 1 53,0-2 1,-1-3 0,0-1-1,0-3 1,5-3-57,58-23 288,-1-6 0,-3-4 0,59-34-288,-160 73 28,-5 4-19,0-1 1,0 1 0,-1-1 0,1 0 0,-1 0-1,1-1 1,-1 1 0,0-1 0,0 1 0,2-4-10,-4 4-143,-1-1 0,1 0 0,-1 1 1,0-1-1,0 0 0,0 0 0,0 1 0,0-1 1,-1 0-1,1 1 0,-1-1 0,1 0 0,-1 1 1,0-1-1,0 1 0,-1-1 0,1 1 0,0-1 1,-1 1-1,1 0 0,-2-1 143,-2-2-639,0 0 0,-1 0-1,0 1 1,0 0 0,0 0 0,0 0 0,-1 1-1,1 0 1,-1 0 0,-2 0 639,-16-4-1139,1 1 0,-10-1 1139,-26-6 2126,59 13-1946,1 0 0,-1 0 0,0 0 0,0 0 0,1 0 1,-1-1-1,0 1 0,0 0 0,1-1 0,-1 1 0,0-1 0,1 1 0,-1 0 1,1-1-1,-1 1 0,0-1 0,1 0 0,-1 1 0,1-1 0,-1 1 1,1-1-1,0 0 0,-1 0-180,1 0 13,1 1 1,-1-1-1,0 0 1,1 1-1,-1-1 1,1 0-1,-1 1 0,1-1 1,-1 1-1,1-1 1,-1 1-1,1 0 1,0-1-1,-1 1 0,1-1 1,0 1-1,-1 0 1,1 0-1,0-1 1,-1 1-1,1 0 0,0 0 1,-1 0-1,1 0 1,0 0-1,0 0 1,-1 0-1,1 0-13,33-4 271,-1 2 0,1 1-1,-1 1 1,19 4-271,-39-2 72,1 0-1,-1 1 1,0 0-1,0 1 1,0 1-1,0 0 1,-1 1 0,0 0-1,0 1 1,-1 0-1,0 1 1,0 0-1,0 1 1,-1 0-1,-1 1 1,6 7-72,-11-12 124,0 1 1,-1 0-1,1 1 1,-2-1-1,1 1 0,-1-1 1,0 1-1,0 0 1,-1 0-1,0 0 1,0 0-1,0 0 0,-1 0 1,0 0-1,-1 0 1,1 0-1,-2-1 1,1 1-1,-2 5-124,-1 2 200,-1 0 0,0 0 0,-1 0 0,-1 0 0,0-1 0,-1 0 0,-1-1 0,-4 6-200,-29 27 353,30-33-297,0 1 0,0 0-1,-4 8-55,15-19-504,0 1 0,1-1 0,-1 1-1,0-1 1,1 1 0,0 0-1,0-1 1,0 1 0,0-1 0,0 1-1,0-1 1,1 2 504,-1 5-4740,0-8 2245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05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7539,'0'0'646,"0"0"-473,0 0 25,9 32 352,-3-12-430,7 26 198,3 0 0,1-1 0,2 0 0,16 24-318,-4-17 293,2-1 1,3-2-1,34 37-293,-51-65 89,1-1 1,1-1-1,0 0 0,2-2 0,0 0 1,1-2-1,0 0 0,1-2 1,8 3-90,-15-10 64,-1-1 0,1-1 1,0 0-1,1-2 0,-1 0 1,0 0-1,1-2 0,0 0-64,-10 0 16,1 0-1,-1-1 0,1 0 0,-1 0 0,1-1 0,-1 0 0,0 0 0,0-1 0,0-1 0,0 1 0,0-2 0,-1 1 0,0-1 0,0 0 0,0-1 1,-1 0-1,2-1-15,28-27 70,0-2 0,-3-1 0,-1-2 0,27-41-70,102-178 155,-147 233-140,7-10-41,-13 21-204,0 1 1,-1-2-1,-1 1 1,0-1 0,-1-1 229,-5 23-3874,-1 18-832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07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11205,'0'0'-24,"0"0"32,26 21 24,84 65 62,-101-79-74,0-1 1,0 2 0,-1-1 0,0 1-1,-1 0 1,0 1 0,0 0 0,-1 0-1,2 2-20,-6-4 75,0 0-1,0 0 0,0 0 0,-1 0 1,0 0-1,-1 0 0,1 1 1,-1-1-1,-1 6-74,1 6 268,-2 3-77,0-1 1,-2 1-1,0-1 0,-2 0 1,0-1-1,-7 16-191,3-8 20,1 0 0,1 0 0,-1 16-20,6-15-151,1 1 0,1 1 151,1 8-3014,0-23 749,0-1-4151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09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4546,'0'0'3479,"0"0"-1670,0 0-454,0 0-853,1 3-822,-1-1 323,1 0 0,-1-1 0,1 1 0,-1 0 1,1-1-1,-1 1 0,1-1 0,0 1 1,0-1-1,0 1 0,0-1 0,0 0 1,0 0-1,1 1-3,32 32 491,2-2-1,1-1 1,7 3-491,20 16 305,-1 0-58,1-3 0,3-2 0,3-3-247,-35-23 66,0-2-1,1-1 0,0-3 0,1 0 0,1-2 0,0-2 1,11 0-66,-13-3 22,0-2 0,0-2 1,1-1-1,-1-2 0,0-1 0,0-2 1,0-1-1,0-2 0,-1-2 1,0-1-1,25-11-22,38-25 61,-1-4-1,-3-5 1,-2-3 0,75-64-61,-161 117-11,100-80 35,-88 69-175,-1-1 1,-1 0-1,0-1 0,6-10 151,-20 24-453,0 1 0,-1 0 0,1-1 0,-1 1 0,1-1-1,-1 1 1,0-1 0,0 0 0,-1 1 0,1-1 0,-1 0 0,0 0 0,0-1 453,0 3-4669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09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9748,'26'-3'547,"88"-3"-347,-103 6-160,-1 1-1,0 0 0,1 1 0,-1 0 0,0 1 0,0 0 0,-1 0 0,1 1 0,-1 0 1,5 3-40,2 3 105,1 2 1,-2-1 0,0 2-1,3 3-105,-7-6 81,-1 1 1,0-1-1,0 2 0,-2-1 0,1 2 0,-1-1 0,-1 1 1,0 0-1,-1 0 0,-1 1 0,0 0 0,0 0 0,-2 0 0,0 0 1,0 1-1,-1-1 0,-1 1 0,-1-1 0,0 1 0,0 0 1,-2-1-1,0 1 0,0-1 0,-2 1 0,0-1 0,-4 12-81,-6 5 135,-1 0-1,-1-1 0,-11 14-134,-63 85 120,73-106-85,-23 29-1145,37-50-2926,3-2-3690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09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1 592,'0'0'8863,"0"0"-6411,0 0-2292,14 29 526,-5-9-568,3 7-7,2 1 0,0-1 0,2-1 0,1-1 0,1-1 0,16 17-111,12 7 152,2-3 0,3-1 0,1-3 0,1-3 0,49 27-152,-60-42 35,2-2 0,0-1-1,1-2 1,0-3 0,2-1-1,0-2 1,0-3 0,18 1-35,-10-5 37,1-2 0,-1-2 0,12-4-37,-32 0 19,0-2 0,-1-1 0,0-2-1,0-1 1,24-10-19,70-37 129,67-41-129,-61 28 111,32-6-111,-59 37-42,1 5 0,11 2 42,20-6-2117,-127 33 1558,-2 0-610,-3 3-2823,-13 1-1362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33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9828,'0'0'2914,"0"0"-1810,0 0-1104,0 0-64,0 0 64,0 0 16,113 100 0,-33-98-32,-47-2-4194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10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7107,'0'0'318,"26"2"-3,18 2 130,25 5-445,-61-7 134,0 0 0,0 0 0,0 1 0,-1 0 0,1 0 1,-1 1-1,0 0 0,0 0 0,0 1 0,-1 0 0,1 0 0,2 3-134,1 4 334,0 0 1,0 0 0,-2 1-1,1 0 1,0 4-335,-1-1 155,0 0 1,-2 0-1,0 1 1,-1 0-1,0 1 1,-2-1 0,0 1-1,-1-1 1,0 1-1,-2 0 1,0 0 0,-1-1-1,-1 1 1,0 0-1,-2-1 1,0 1-1,0-1 1,-2 0 0,-4 8-156,-11 11 195,-1-1 1,-2-2 0,-1 0 0,-26 25-196,-34 46 225,81-99-3729,10-11-2588,8-12 257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16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 1185,'0'0'160,"0"0"-160,0 0-753,0 0 385,0 0 320,-152 119 32,129-103 0,2-2 16,9-8 176,1 1 144,9 0-320,2 0-32,0-7-576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17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3193 848 448,'0'0'4746,"0"0"-3100,0 0-733,0 0 1104,0 0 507,0 0-2482,0 0 1,1 0 0,-1 0-1,0 0 1,0 0 0,1 0-1,-1 0 1,0 0 0,0 0-1,1 0 1,-1 0 0,0 0 0,0 0-1,0 0 1,1 0 0,-1 0-1,0 0 1,0-1 0,0 1-1,1 0 1,-1 0 0,0 0-1,0 0 1,0 0 0,0-1-1,1 1 1,-1 0 0,0 0 0,0 0-1,0-1 1,0 1 0,0 0-1,0 0 1,0 0 0,0-1-1,0 1 1,1 0 0,-1 0-1,0-1 1,0 1 0,0 0-1,0 0 1,0 0 0,0-1 0,-1 1-1,1 0 1,0 0 0,0-1-1,0 1 1,0 0 0,0 0-43,-3-8 76,0 0 1,0 1-1,0 0 1,-1 0 0,-3-3-77,-11-24 108,13 23-88,-8-21 24,-2 1-1,-1 1 0,-1 1 1,-1 0-1,-17-18-43,8 17 48,-2 2 0,0 1 0,-2 1 0,-1 1 0,-1 2 0,-1 2 0,0 1 0,-2 1 0,-34-12-48,-206-77 376,-95-17-376,307 108 84,0 2-1,-2 3 1,1 3-1,-4 3-83,-265-3 229,297 11-152,-1 1 0,1 3-1,-1 0 1,2 2 0,-1 2 0,1 2-1,-14 7-76,-64 30 359,-61 39-359,167-84 1,-68 36 37,-219 120 89,231-121-113,2 3 0,1 2 1,-22 25-15,67-54-5,0 1 0,1 1 0,1 0 0,0 1 0,1 1 0,1 0 0,1 1 0,-3 8 5,11-18 176,3-8-5066,0 0-5264,0-2 8091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1:17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6803,'0'0'720,"0"0"-421,0 0 320,0 0 291,-7 15-510,-19 48-192,-8 31-208,24-64 145,2 0-1,1 0 0,2 1 0,1 0 0,1 5-144,2-16 60,1 1 1,1-1 0,1 0 0,0 0 0,2 0 0,0-1 0,3 7-61,-4-18 6,0-1-1,0 0 1,1 0 0,-1 0-1,1-1 1,1 1-1,0-1 1,0 0 0,0 0-1,0-1 1,1 1-1,0-1 1,0-1 0,0 1-1,1-1 1,0 0 0,-1 0-1,1-1 1,1 0-1,4 2-5,3-1 2,1 0 0,0-1 0,-1 0 0,1-1 0,0-1 0,0 0 0,0-1 0,0-1 0,0-1-1,6-1-1,3-2 14,-1-2 0,0 0 0,0-1-1,-1-1 1,0-1 0,3-4-14,36-21 182,22-11-2042,-81 45-832,-3 1-1697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56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12 4882,'0'0'3194,"0"0"-1666,0 0-999,0 0 36,0 0 497,0 0-187,2-2-504,-2 1-349,5-7 122,-3 9-68,-1 8-25,-1 18-1,1 23 61,-2-1 0,-2 0 0,-3 0 0,-3 10-111,-11 20 39,4-18-3,2 1 1,4 1-37,11-68-5,0 1-1,1-1 1,-1 1-1,1 0 1,0-1 0,1 1-1,-1 0 1,1 0 0,2-3 5,5-5-36,0 0 0,1 0 0,6-4 36,-6 6-21,1 0 1,1 0-1,0 1 1,0 1-1,0 0 1,1 1-1,1 0 1,4-1 20,14 0-14,1 2 0,0 2-1,0 1 1,1 1 0,33 3 14,-24 0-9,-38-1 8,-1 0 0,1 0 0,0 1 0,-1 0 0,1 0 0,0 0 0,-1 1-1,0 0 1,1 0 0,-1 0 0,0 1 0,0-1 0,0 1 0,0 1 0,-1-1 0,1 1 0,-1-1 0,1 3 1,0-1 13,-2 0 1,1 0 0,0 1-1,-1-1 1,0 1-1,-1 0 1,1 0-1,-1 0 1,0 0-1,0 1 1,-1-1-1,0 0 1,0 1-1,-1-1 1,1 1-1,-2 0-13,1 1 23,1-4-11,-1 1-1,0-1 1,0 0 0,0 0 0,-1 1 0,1-1 0,-1 0 0,0 0 0,0 0 0,-1 0 0,1 0 0,-1 0 0,0 0 0,0 0 0,0 0 0,-3 2-12,-12 13 147,-2 0 0,0-2 1,-1 0-1,-1-1 0,0-2 1,-1 0-1,-1-1 0,0-1 1,-6 2-148,16-10 255,0 0 1,0-1 0,-1 0 0,1-1 0,-1 0-1,1-1 1,-1-1 0,-5 0-256,14-1 41,0 0 1,0-1 0,1 1-1,-1-1 1,0 0-1,0 0 1,1-1-1,-1 0 1,1 1-1,0-2 1,-2 0-42,-23-14 383,24 15-353,0-1-1,0 1 1,0-1 0,1 0-1,0 0 1,0-1-1,0 1 1,-3-5-30,-24-23 219,11 13 187,17 16-329,0-1 1,0 1-1,0 0 1,-1 0-1,0 0 0,0 0 1,0 1-1,-4-3-77,1 2 566,2 0-2040,2 2-6230,3 1 773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8:58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66 11637,'0'0'1598,"0"0"-1043,0 0-507,0 0 27,-2 24 21,-11 145-8,8-35-59,6-135-36,0 1 0,0 0 0,0 0 0,0 0 0,0-1 0,0 1 0,0-1 0,0 1-1,0-1 1,0 1 0,-1-1 0,1 1 0,0-1 0,0 0 0,-1 1 0,1-1 0,0 0-1,-1 0 1,1 1 0,0-1 0,0-1 7,10-20 24,-1-1 0,-1 0 0,5-23-24,-3 13 40,12-28-40,-16 47 2,0 0-1,0 0 1,1 1 0,1 0-1,0 1 1,1 0 0,4-3-2,-8 9-1,1 0 1,0 1-1,0 0 1,0 0-1,1 0 1,-1 1-1,1 0 1,0 1-1,1 0 1,-1 0-1,1 0 1,-1 1-1,6 0 1,40-3 6,0 2 0,0 2-1,3 3-5,27 0 55,-46-2-6,0 2-1,28 5-48,-62-7-202,-4 0 7,1 0-1,-1 0 0,0 0 0,1 0 0,-1 0 1,1 0-1,-1 0 0,0 0 0,1 0 1,-1 0-1,1 0 0,-1 0 0,0 1 0,1-1 1,-1 0-1,1 0 0,-1 0 0,0 1 1,1-1-1,-1 0 0,0 0 0,1 1 1,-1-1-1,0 0 0,0 0 0,1 1 0,-1-1 1,0 0-1,0 1 0,0-1 0,1 1 1,-1-1-1,0 0 196,0 3-7057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1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715 0 368,'0'0'2801,"0"0"-1656,0 0-884,0 0-165,0 0 126,3 2 7267,-2 3-3221,-3 2-6111,-5 6 1877,0 0 0,0-1 0,-2 0 0,-6 8-34,-1 2 13,-44 65 13,4 3-1,-8 25-25,-88 194-4,-32 60 5,139-281 20,26-48-8,-2-1-1,-1-1 1,-7 6-13,28-43-45,-2 4-1221,10-5-1564,3-1-344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17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369 12 5987,'0'0'1240,"0"0"-746,0 0-110,0 0 528,0 0 313,0 0-339,0-8-362,0 5-96,0 6 2163,-1 15-2569,-2-1 1,0 0-1,-1 0 1,-1 0-1,0-1 1,-1 0-1,-2 3-22,-5 14 8,-198 576 53,192-549-49,12-33 5,-1-1-1,-1-1 1,-1 0 0,-2 0 0,0-1 0,-11 15-17,22-38-260,-4 6 797,1-5-3661,4-2-3885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29:18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869 2 5042,'0'0'1273,"0"0"-964,0 0 145,0 0 1043,0 0-233,8-1-826,-8 1-395,0 0 1,1 0 0,-1 0 0,0 0 0,0 0-1,0 0 1,1 0 0,-1 0 0,0 0-1,0 0 1,0 0 0,0 0 0,1 0-1,-1 0 1,0 0 0,0 0 0,0 0-1,0 0 1,1 0 0,-1 0 0,0 0 0,0 0-1,0 0 1,0 1 0,1-1 0,-1 0-1,0 0 1,0 0 0,0 0 0,0 0-1,0 0 1,0 1 0,1-1 0,-1 0-1,0 0 1,0 0 0,0 0 0,0 1 0,0-1-1,0 0 1,0 0 0,0 0 0,0 0-1,0 1 1,0-1 0,0 0 0,0 0-44,-4 8 85,-1-1 0,0 1 0,-1-1 0,1-1 0,-1 1 0,-1-1 0,1 0 0,-1 0 0,-3 1-85,-11 11 46,-34 30 406,-1-3-1,-3-2 1,-2-3 0,-1-2 0,-2-4 0,-1-2 0,-2-2 0,-15 1-452,-37 6 1019,105-30-783,11-6-226,1 1-1,0-1 0,-1 0 0,1 0 0,-1 0 0,1 0 1,-1-1-1,0 1 0,1-1 0,-2 1-9,-55 1 656,59-2-493,0 0-46,-1 0-118,1 0 0,-1 0 0,1 1-1,0-1 1,-1 0 0,1 0 0,-1 0-1,1 1 1,0-1 0,-1 0 0,1 1-1,0-1 1,-1 0 0,1 1 0,0-1-1,0 0 1,-1 1 0,1-1 0,0 0 0,0 1-1,0-1 1,-1 1 0,1-1 0,0 1-1,0-1 1,0 0 0,0 1 0,0-1-1,0 1 1,0 0 1,0 13-1576,1 1 0,0-1 1,1 4 1575,9 9-4306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24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49 168 9396,'0'0'1204,"-2"29"-623,-1 8-417,-1 22 830,-13 55-994,9-74 284,4-19-218,0 0-1,1 0 0,0 22-65,4-53-17,0 0-1,0 0 1,2 1 0,-1-1-1,1 0 1,0 1 17,8-28 142,7-73 10,-14 76-137,1 1 1,1 0-1,2 0 1,2 0-1,1 1 1,2-1-16,-10 26 7,0 1-1,1 0 1,0-1-1,0 2 1,1-1 0,-1 0-1,1 1 1,0 0-1,1 0 1,0 0-1,-1 1 1,1 0 0,1 0-1,-1 0 1,0 1-1,1 0 1,1 0-7,8-2-16,-1 1-1,1 1 1,0 0-1,0 1 1,0 1 0,1 0-1,1 2 17,-16-1-41,-1-1-1,0 1 1,0 0-1,0 0 1,0 0-1,0 1 1,1-1-1,-1 0 1,0 0-1,0 0 1,0 1-1,0-1 1,0 1-1,0-1 1,0 1-1,0-1 0,0 1 1,0 0-1,0-1 1,0 1-1,-1 0 1,1 0-1,0 0 1,0-1-1,-1 1 1,1 0-1,0 0 1,-1 0 41,1 2-38,-1 0 0,1 0 0,-1 0 0,1 0 0,-1 0 0,0 0 0,-1-1 0,1 1 0,0 0 0,-2 3 38,1 0 12,-1-1-1,0 1 0,-1-1 0,1 0 1,-1 1-1,0-1 0,-1 0 0,1-1 1,-1 1-1,0-1 0,0 1 1,-3 1-12,2-2 6,1 1 1,-1-1 0,1 1 0,0 0 0,0 0 0,1 1-1,0-1 1,0 1 0,0-1 0,1 1 0,-1 0 0,1 0-1,0 2-6,1 9 9,1 0 0,0 0 0,1 0-1,0 1 1,2-1 0,1 5-9,0-6 10,-2-1 1,0 1-1,-1 0 1,0 0-1,-1-1 0,-1 1 1,-1 6-11,0-17 18,0-1 1,0 0 0,0 0-1,0 0 1,-1 0-1,0 0 1,1 0 0,-2 0-1,1-1 1,0 0-1,-1 1 1,1-1 0,-1 0-1,0-1 1,0 1-1,0-1 1,0 0 0,-1 0-1,1 0 1,0 0 0,-3 0-19,-13 5 275,0-1 1,0-1 0,-1-1 0,-3 0-276,-38-1 427,61-8-643,2 2 107,0-1 1,0 0-1,0 1 0,0-1 1,0 0-1,1 1 1,-1-1-1,1 1 1,0 0-1,0 0 1,0 0-1,1 0 1,-1 0-1,1 0 1,1-2 108,53-44-2262,-39 35 1075,38-30-3031,-19 21 205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34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1 123 9204,'0'0'814,"0"0"-483,0 0 125,0 0 360,15-20-215,2-1-460,0 0 0,19-16-141,-33 34 9,1 0-1,-1 1 0,1 0 0,0 0 0,0 0 0,0 0 1,0 0-1,0 1 0,0 0 0,0 0 0,1 0 0,-1 0 1,0 1-1,1 0 0,-1 0 0,0 0 0,1 0 0,-1 0 1,4 2-9,9-1 28,-12-1-14,-1 0 0,1 1-1,-1 0 1,1-1-1,-1 1 1,0 1 0,1-1-1,-1 1 1,0-1-1,0 1 1,0 0-1,0 1 1,0-1 0,-1 1-1,1 0 1,-1-1-1,1 2 1,-1-1-1,3 3-13,-2 0 28,0 1-1,-1-1 1,1 0-1,-1 1 1,-1 0-1,1 0 0,-1 0 1,0 0-1,-1 0 1,1 0-1,-1 1 0,-1 0-27,2 6 22,-1 0-1,-1 0 0,-1 0 0,0 0 0,0 0 0,-2 0 0,1 0 1,-2-1-1,0 1 0,0-1 0,-2 0 0,1 0 0,-2-1 1,-4 8-22,-127 177 274,128-184-191,4-4 114,0 0 0,0 0 1,0 1-1,1 0 0,1-1 0,-1 2 0,1 1-197,3-9 26,0 0 0,1 0-1,-1 0 1,1 0-1,-1 0 1,1 0-1,0 0 1,0 0-1,0 1 1,1-1-1,-1 0 1,1 0 0,0 0-1,0 0 1,0 0-1,0 0 1,0 0-1,1-1 1,-1 1-1,1 0 1,0-1 0,0 1-1,0-1 1,0 0-1,0 1 1,0-1-1,2 1-25,14 8 8,-1-1 0,1-2 0,1 0 0,-1 0 0,1-2 0,1 0 0,16 2-8,-20-5-306,0-1-1,0-1 0,3 0 307,38 2-4602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25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5298,'0'0'2354,"0"0"-1026,0 0 17,64 144 63,-64-71-383,0 3-529,-10 0-416,0-12 32,4-14-96,6-15-16,0-17-512,0-18-2097,0 0-1329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3:25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0 233 7780,'0'0'1454,"0"0"-721,0 0 140,0 0 410,0 0-179,19 19-527,3 2-489,12 12 31,-1 1-1,9 16-118,2 1-678,21 17 678,-65-67-113,1 0-1,0-1 0,0 1 0,0 0 0,-1-1 0,1 1 0,0 0 0,0-1 0,0 1 0,0-1 0,0 1 0,0-1 0,0 0 0,0 1 1,0-1-1,1 0 114,-1 0-76,-1 0 1,1 0-1,-1 0 1,1 0-1,-1 0 1,1-1-1,-1 1 1,1 0-1,-1 0 1,1-1-1,-1 1 1,0 0-1,1-1 1,-1 1-1,0 0 1,1-1-1,-1 1 1,0-1-1,1 1 1,-1 0-1,0-1 1,0 1 0,1-1-1,-1 0 76,2-4-321,-1 0 0,0 0 0,0 0 0,0-1 0,-1 1 0,1-2 321,0-3 283,4-65-1388,-2-46 1105,-3 44 700,7-40-700,-6 105 274,0 8-10,-1-1 1,0 0-1,1 0 0,0 0 0,0 0 0,0 0 0,1 0 1,0 1-1,-1-1 0,2 1 0,-1-1-264,-2 5 34,0 0 0,0 0 0,1-1-1,-1 1 1,0 0 0,0 0 0,0 0 0,0 0 0,1 0 0,-1-1-1,0 1 1,0 0 0,1 0 0,-1 0 0,0 0 0,0 0 0,0 0-1,1 0 1,-1 0 0,0 0 0,0 0 0,1 0 0,-1 0 0,0 0-1,0 0 1,1 0 0,-1 0 0,0 0 0,0 0 0,0 0 0,1 0-1,-1 0 1,0 0 0,0 0 0,0 0 0,1 1 0,-1-1 0,0 0-1,0 0 1,0 0 0,1 0 0,-1 1 0,0-1 0,0 0 0,0 0-1,0 0 1,0 1 0,1-1 0,-1 0 0,0 0 0,0 0 0,0 1 0,0-1-1,0 0 1,0 0 0,0 1 0,0-1 0,0 0 0,0 0-34,4 19 715,1 69 1138,-4-1 0,-5 21-1853,-3-23 858,-4 5-858,-4 39-779,11-41-3395,4-92-791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4:06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14524 4169 8836,'0'0'2124,"0"0"-1439,0 0-250,0 0 555,0 0 133,0 0-160,0 0-208,-2-5-432,-8-11-265,0 1 0,-1 0 0,0 0-1,-11-10-57,-15-18 36,-55-82 4,41 52-19,-3 3 1,-4 2-1,-38-34-21,26 42 39,-2 2 0,-39-21-39,-163-94 44,19 13-9,-190-154-35,95 63-2,-1429-939 34,1305 903-49,306 199 31,-165-60-14,-151-23 19,-175-24-19,132 61 22,-5 23 1,-453-31-23,583 113 3,-356 22-3,485 22-5,1 11 1,-1 12 4,-535 112-35,789-146 36,-29 5 7,-678 156 51,598-128 34,1 6 1,2 5-1,3 6 0,-61 38-93,146-69 15,1 1 0,1 2-1,1 2 1,1 0 0,2 3 0,-5 7-15,-46 59 24,-29 49-24,30-37 2,-130 155 57,-56 39-59,51-96 194,27-28 428,148-132-515,2 2 0,3 2-1,1 1 1,-17 39-107,-32 50 237,-2 1 53,-21 59-290,-3 6 62,33-69 13,6 7-75,63-129-65,-1-1-1,0 0 1,-1 0-1,0-1 1,-12 11 65,9-11-1712,0-1 0,-1-1-1,-1 1 1713,2-6-5298,-2-4-2858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4:07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11237,'0'0'528,"0"0"-512,-54 200 0,41-99 241,13-8 735,0-5-80,28-15-367,31-9-129,20-14-192,15-15-128,11-17 48,9-18-128,3-9 96,-2-41-48,-6-15 0,1-15 0,-11-9-64,-81 48-2193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33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1 336,'0'0'11621,"0"0"-10004,0 0-1329,0 0-256,0 0 224,0 0 97,3 62 47,-18 13-128,-6 22-224,-2 1-32,5-11-16,3-11-16,8-21-176,-1-25-2065,-2-28-1361,-6-9-1024,-6-62 2241,9 14 1393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34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151 128 9188,'0'0'2097,"0"0"-848,0 0-1057,0 0-144,0 0 16,0 0 880,120-82-399,-49 61-353,0 5-144,-7 7-32,-10 9-16,-14 0-256,-40 0-3186,0 18-960</inkml:trace>
  <inkml:trace contextRef="#ctx0" brushRef="#br0" timeOffset="1">1 802 10053,'0'0'1600,"0"0"-1023,0 0-561,0 0 32,0 0 16,89 128 192,-18-111-256,11-13 0,-1-4 32,-2-7-32,-10-34-3218,-54 16-1696,-10 0 1376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35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7043,'0'0'2377,"0"0"-1342,0 0-432,0 0 56,0 0 43,-8 27-395,-55 174-203,58-182-99,-3 6-11,2 0-1,0 0 1,1 1 0,2 0-1,0 9 7,5-31-554,5-7-252,1-1 563,-1-1 1,1 0 0,-1-1-1,0 1 1,-1-1 0,1-1-1,-1 1 1,0-2 242,48-64-250,-25 31 163,-12 19 108,-6 6-43,0 1-1,2 0 1,4-3 22,-13 14 34,-1 1 0,0 0 0,1 1 0,-1-1 0,1 1 0,0-1 0,0 1 0,0 0 0,0 1 0,0-1 1,0 1-1,1-1 0,-1 1 0,0 1 0,1-1 0,1 0-34,-5 2 3,-1-1 0,1 0 1,-1 0-1,0 0 1,1 0-1,-1 0 0,1 1 1,-1-1-1,1 0 0,-1 0 1,0 1-1,1-1 0,-1 0 1,0 1-1,1-1 0,-1 0 1,0 1-1,0-1 0,1 0 1,-1 1-1,0-1 1,0 1-1,0-1 0,1 0 1,-1 1-1,0-1 0,0 1 1,0-1-1,0 1 0,0-1 1,0 1-1,0-1 0,0 0 1,0 1-1,0-1 0,0 1 1,0-1-1,0 1 1,0-1-1,-1 1 0,1-1-3,0 4 15,-2 232 1304,-1-153-2966,1 0-4020,2-80 3189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36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10309,'0'0'832,"0"0"-656,0 0 208,-39 135-80,24-66 177,13-3-257,2-13-160,0-12-64,5-13-96,23-19-64,7-9-1633,-19-9-976,-1-28-1313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36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1 159 3906,'0'0'3617,"0"-124"-1744,0 110-592,0 10-801,0 4-416,0 0-64,0 0-2529,0 6-4146</inkml:trace>
  <inkml:trace contextRef="#ctx0" brushRef="#br0" timeOffset="1">378 0 10965,'0'0'1486,"0"0"-894,0 0-162,0 0 74,3 28-5,-3-27-496,6 45 35,-3 0 1,-1 0 0,-3 0-1,-2 1-38,-10 274 135,5-85-560,8-225 146,0-6-126,0 0 0,0 0 0,-1 0 0,1-1-1,-1 1 1,0 0 0,0 0 0,-1-1-1,1 1 1,-1-1 0,0 1 0,-2 2 405,3-6-99,1-1 1,-1 0-1,0 1 1,1-1-1,-1 0 1,0 1 0,0-1-1,1 0 1,-1 0-1,0 1 1,0-1 0,1 0-1,-1 0 1,0 0-1,0 0 1,0 0 0,1 0-1,-1-1 1,0 1-1,0 0 1,1 0 0,-1 0-1,0-1 1,0 1-1,1 0 1,-1-1 0,0 1-1,1-1 1,-1 1-1,1-1 1,-1 1-1,0-1 1,1 1 0,-1-1-1,1 1 1,-1-1-1,1 0 1,0 1 0,-1-1-1,1 0 1,0 0-1,-1 1 1,1-1 0,0 0 98,-7-14 114,1 1 0,1-1 1,0 0-1,1-1 0,1 1 1,-1-17-115,-3-27 3057,3-15-3057,4-44 3783,0 114-3656,0 0 0,0-1 1,1 1-1,0 0 0,0 0 1,0-1-1,0 1 1,1 0-1,-1 0 0,1 0 1,0 1-1,0-1 0,1 0 1,-1 1-1,1-1 0,-1 1 1,1 0-1,1-1-127,3-1 88,-1 0 0,1 0 0,1 1 0,-1 0 0,1 1 0,-1-1 0,1 1 0,0 1 0,1-1-88,19-4 105,0 1 0,0 1 0,1 1 1,6 1-106,112 0-880,-120 3 221,0 0-4229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38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10085,'0'0'192,"0"0"832,0 0-688,0 0-80,0 0-256,0 0-112,0 0-256,10 58-1905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39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54 640,'0'0'11269,"0"0"-10548,0 0-721,0 0-128,170 5 128,-34-10 112,34-8-48,33-5 0,25 4-64,15 5-3858,-160 9-1632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40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10 9172,'0'0'1969,"0"0"-448,-130-9-737,97 20-448,3 19-128,9 18-112,11 14 97,10 9-193,0 7-16,41-7-32,20-9-33,18-16-431,5-21-2273,-51-25-1185,-5-2-2481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41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97 108 7411,'0'0'1524,"0"0"-937,-15 23-222,-15 19-141,-3 13-224,30-51 11,1 1 0,-1-1 0,1 1 0,0 0 0,1 0 0,-1 0 0,1 0 0,0 0 0,1 0 0,-1 0 0,1 0 0,0 0 0,0 1 0,0-1 0,1 2-11,0 9-2,0-13-4,-1 0 0,1 0 0,0 0 1,-1 0-1,1 0 0,1 0 0,-1 0 0,0 0 0,1-1 0,-1 1 0,1 0 1,0-1-1,0 1 0,0-1 0,0 0 0,0 1 0,1-1 0,-1 0 1,1-1-1,-1 1 0,1 0 0,0-1 0,-1 1 0,1-1 0,0 0 0,0 0 1,0 0-1,0 0 0,0-1 0,1 1 6,2 0-26,0 0 0,0 0 0,0 0 0,0-1 0,0 0 0,0 0 0,0-1 0,0 0 0,-1 0 0,1 0 0,0-1 0,0 1 0,-1-1 0,1-1 0,-1 1 0,4-3 26,-2-1-52,1 0 1,-1-1-1,0 0 1,-1 0-1,1-1 1,-1 0-1,-1 0 1,0 0-1,0-1 1,0 0-1,-1 1 1,-1-2-1,1 1 1,-2 0-1,1-1 1,-1 0 51,3-12 394,-2-1 1,0 1 0,-2-1 0,0 0 0,-1 0-1,-3-11-394,3 30 279,-1 0 0,0 0-1,0 0 1,-1 0 0,1 0-1,-1 1 1,-1-3-279,1 4 206,1-1 0,-1 0 1,1 0-1,0 0 0,0 0 1,0 0-1,1-1 0,-1 1 1,0-2-207,1 4 58,21 5-87,-17-1 34,1 0 1,-1 1-1,0-1 1,-1 1 0,1 0-1,-1 0 1,1 0-1,-1 0 1,0 1-1,-1-1 1,1 1-1,-1-1 1,0 1-1,0 0 1,0 1-6,4 12 29,-1 1 0,-1 0 1,2 11-30,3 77 181,-6-62-261,5 27 80,-1-59-737,2-15-404,6-18 503,1-12 664,6-24-26,-11 29 32,0 0-1,1 1 0,5-5-31,-17 31 2,0-1-1,0 1 0,0 0 0,1-1 1,-1 1-1,0-1 0,1 1 1,-1 0-1,0-1 0,1 1 1,-1 0-1,0-1 0,1 1 0,-1 0 1,1 0-1,-1-1 0,0 1 1,1 0-1,-1 0 0,1 0 0,-1-1 1,1 1-1,-1 0 0,1 0 1,-1 0-1,1 0 0,-1 0 1,1 0-1,-1 0 0,1 0 0,-1 0 1,1 0-1,-1 0 0,0 1 1,1-1-1,-1 0 0,1 0 1,-1 0-1,1 0 0,-1 1 0,1-1 1,-1 0-1,0 1 0,1-1 1,-1 0-1,0 1-1,19 22 115,-7-8-47,-8-12-86,1 0 0,-1 0-1,1 0 1,0-1 0,-1 1-1,1-1 1,0-1 0,1 1 0,-1-1-1,0 0 1,3 1 18,9-1-401,0 0 0,16-1 401,19 1-275,-49-1 266,-1 1 1,1-1-1,0 1 0,0 0 0,0 0 1,-1 0-1,1 0 0,0 0 1,-1 0-1,1 1 0,-1-1 0,0 1 1,1 0-1,-1-1 0,2 3 9,1 2-73,-1 0 0,0 0-1,0 0 1,0 0 0,0 2 73,0-1-73,-1 0 1,1-1 0,0 1-1,1-1 1,4 5 72,-5-9-212,-1 0-1,1 0 1,0 0-1,-1 0 1,1 0-1,0-1 1,0 0 0,0 0-1,0 0 1,0 0-1,1-1 1,-1 1-1,0-1 1,0 0-1,0 0 1,3-1 212,3 0-267,0 0 0,0-1 1,0 0-1,-1 0 0,1-1 0,2-1 267,14-9-4,-20 9 17,-1 1 0,0 0 0,1 1 0,-1 0 0,1 0 0,0 0 0,0 0 0,0 1 0,0 0 0,1 0-13,-7 1 18,1 0 0,0 0-1,-1 1 1,1-1 0,0 0 0,-1 0 0,1 0 0,-1 1 0,1-1 0,-1 0-1,1 1 1,-1-1 0,1 0 0,-1 1 0,1-1 0,-1 1 0,1-1 0,-1 1 0,1-1-1,-1 1 1,0-1 0,1 1 0,-1-1 0,0 1 0,0-1 0,1 1 0,-1 0-1,0-1 1,0 1 0,0-1 0,0 1 0,0 0 0,0 0-18,1 26 461,-2-18-293,-8 404 1838,6-250-2286,5-215 81,3 0 1,5-14 198,1-19 18,-2 2 182,4 0 1,22-77-201,-29 137 75,1 0 0,1 1 0,2 0 0,0 1 0,1 0 0,1 1 1,0 0-1,2 0 0,1 2 0,0 0 0,1 0 0,16-12-75,-26 25 30,1 0 0,0 0 0,0 1-1,1-1 1,1 1-30,-7 3 20,1 0 0,0 0 0,0 0 0,-1 0-1,1 0 1,0 1 0,0-1 0,0 1 0,-1 0 0,1 0 0,0 0 0,0 0-1,0 1 1,0-1 0,0 1 0,0-1-20,0 10 278,-3 6-16,0-1 0,-1 1 1,-1-1-1,0 1 0,-1-1 1,-1 0-1,-2 6-262,-7 15 198,-1-1 1,-11 17-199,-3 8-385,27-59-1954,1-1-2223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41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0 630 5747,'0'0'965,"0"0"225,25-5 280,140-23 769,-143 24-2109,1 0 1,-2-1 0,1-2-1,0 0 1,-1-1-1,-1-1 1,0-1 0,8-6-131,-17 9 16,0-1 1,0 0-1,-1 0 0,0-1 1,0 0-1,-1-1 1,-1 0-1,0-1 1,0 1-1,-1-2 1,0 1-1,0-1 0,-2 0 1,5-11-17,-2-10 65,-1 0 0,-1-1 1,-2 1-1,-2-1 0,-1 0 1,-2-19-66,1 29 32,0 19-17,0 0 0,0 0 0,-1 0 1,1 1-1,-1-1 0,0 0 0,0 0 0,-1 1 0,1-1 0,-1 1 0,-2-4-15,3 6 42,-1 0 0,0 0-1,0 0 1,0 0-1,0 0 1,0 1 0,0-1-1,0 1 1,0-1 0,-1 1-1,1 0 1,-1 0 0,1 0-1,-1 0 1,1 0-1,-1 0 1,0 1 0,1-1-1,-1 1 1,0 0 0,0 0-42,0-1 29,0 0 0,-1 1 0,1 0 1,-1-1-1,1 1 0,0 1 0,-1-1 1,1 0-1,0 1 0,-1 0 0,1-1 1,0 1-1,0 1 0,-1-1 0,1 0 1,0 1-1,0 0 0,1-1 0,-1 1 1,0 0-1,0 1 0,1-1 1,0 0-1,-1 1 0,1-1 0,0 1 1,0 0-1,0 0 0,1 0 0,-1 1-29,-9 15 4,1 1 0,1 0-1,0 0 1,2 1 0,1 0 0,0 1-1,2 0 1,-2 21-4,-1 33 42,5 72-42,2-116 3,0 12-2,2-1 0,1 1 0,5 13-1,-4-38-6,1 1 0,1-1-1,0 0 1,2 0-1,0-1 1,1 0-1,0 0 1,5 3 6,-4-6-28,0-1 0,0-1 0,2 0 0,-1 0 1,2-1-1,11 8 28,-17-15-43,0 0 1,0 0 0,0-1-1,1 0 1,0-1 0,0 0-1,0 0 1,0 0-1,0-1 1,1 0 0,-1-1-1,1 0 1,-1 0 0,7-1 42,-11-1-22,1 1 1,-1-1-1,0 0 1,0 0-1,0-1 0,1 1 1,-2-1-1,1 0 1,0 0-1,0 0 1,-1-1-1,1 1 1,-1-1-1,1 0 1,-1 0-1,0 0 1,0 0-1,-1-1 1,1 1-1,-1-1 1,2-3 21,6-10-14,-1-1 0,-1 0 0,0-1 0,0-4 14,-8 23 1,10-33 58,-1-1 1,-2 0-1,-2 0 1,-1 0 0,-1-1-1,-2-28-59,-1 62 22,0-1 1,0 1-1,0-1 0,0 1 0,0 0 0,-1-1 1,1 1-1,0 0 0,-1-1 0,1 1 0,-1 0 0,1 0 1,-1-1-1,0 1 0,1 0 0,-1 0 0,0 0 0,0 0 1,0 0-1,0 0 0,0 0 0,0 0 0,0 0 1,0 0-1,0 1 0,-1-1 0,1 0 0,0 1 0,0-1 1,-1 1-1,1-1-22,-5 0 168,0 0 0,0 0 1,0 1-1,-1 0 0,1 0 1,-3 0-169,-6 1 151,13-1-145,0 0 0,0 0 1,-1 1-1,1-1 0,0 1 0,0-1 1,0 1-1,-1 0 0,1 0 0,0 0 0,0 0 1,0 0-1,1 1 0,-1-1 0,0 1 0,0-1 1,0 1-7,-1 2 4,-1 1 0,0-1 1,1 1-1,0 0 0,0 0 1,0 0-1,0 2-4,-3 10 33,0 0 0,0 0-1,2 1 1,-1 5-33,0 10 5,1-1-1,2 1 1,2 0 0,0-1 0,4 18-5,-2-40-46,-1-1 0,2 1-1,-1 0 1,1-1 0,1 0 0,-1 0 0,2 0 0,-1 0 0,1-1-1,0 1 1,1-1 0,0 0 0,1-1 0,-1 0 0,1 0 0,1 0 0,3 2 46,-10-8-176,1 0 1,-1 0 0,1 0-1,-1-1 1,1 1 0,-1-1-1,1 1 1,-1-1 0,1 1-1,0-1 1,-1 0 0,1 0-1,0 0 1,0 0 175,16 0-4842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42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0 10005,'0'0'3108,"0"0"-2164,-1 21-746,-31 228 354,4-56-392,13-17-59,6 29-101,8-41-8566,-1-165 3861,-7-13 4311,-6-39 3194,2 0 0,-6-53-2800,16 84 1363,1 0 1,1 0-1,1-1-1363,0 22 19,0 0-1,0 0 1,1 0-1,-1 0 1,0 0 0,1 0-1,-1 0 1,1 0-1,-1 0 1,1 0-1,-1 0 1,1 1 0,0-1-1,-1 0 1,1 0-1,0 0 1,0 1 0,-1-1-1,1 0 1,0 1-1,0-1 1,0 1-1,0-1 1,0 1 0,0-1-1,0 1 1,0 0-1,0-1 1,0 1-1,0 0 1,0 0-19,42-4 81,-34 3-26,68 0 192,-1 3-1,1 3 0,37 8-246,-52-6 31,0-3 0,23-2-31,-78-2-21,-1 0 1,1-1-1,0 0 0,0 0 1,0 0-1,-1-1 1,1 0-1,-1 0 1,7-3 20,-9 3-35,0-1 0,0 1 0,-1-1 0,1 0 0,0 0 0,-1-1 0,0 1 0,0-1 0,0 0 0,0 1 0,0-1 0,-1 0 0,0-1 0,1-1 35,2-7-30,-1-1 1,-1 1-1,0-1 0,-1 1 1,-1-1-1,0 0 0,-1 0 1,0 0-1,-1-2 30,1 13 5,0 0 0,0 1 0,-1-1-1,1 0 1,0 1 0,-1-1 0,0 1 0,0-1 0,0 1 0,0-1-1,0 1 1,0 0 0,0-1 0,-1 1 0,1 0 0,-1 0-1,0 0 1,0-1-5,-1 1 42,0 0-1,-1 0 0,1 0 0,0 1 0,-1-1 0,1 1 1,-1-1-1,0 1 0,1 0 0,-1 1 0,0-1 1,-3 0-42,1 1 128,-1 0 1,0 0-1,1 0 1,-1 1 0,1 0-1,-1 0 1,1 0 0,-1 1-1,1 0 1,0 0-1,0 1 1,0 0 0,0 0-1,0 0 1,1 0 0,-1 1-1,1 0 1,0 1-1,0-1 1,1 1 0,-1 0-1,1 0 1,-2 3-129,-6 9 19,1 0 0,1 1 0,1 0 0,0 0 0,2 1 1,0 0-1,0 3-19,0 3 12,2 0 1,0 0-1,1 0 0,2 1 1,1-1-1,0 1 1,2-1-1,1 1 1,4 14-13,-4-33 2,0 1 0,0-1 0,1 0 0,0 0 0,0 0 0,1 0 0,-1 0 0,2-1 0,-1 1 0,1-1 0,0 0 0,0 0 0,1-1 0,-1 0 0,1 0 0,0 0 0,1-1 0,-1 0 0,1 0 0,0 0 0,1 0-2,7 2-48,1-1 0,-1 0 1,1 0-1,0-2 1,0 0-1,0-1 1,0 0-1,15-1 48,-25-1-252,-1 0 0,1 0 0,0 0-1,0-1 1,-1 0 0,1 0 0,0 0 0,1-2 252,1-1-1028,-1 0 1,1-1-1,-1 0 0,0-1 1,1 0 1027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44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 51 4210,'0'0'3281,"0"0"-1466,0 0-28,-24-8 214,-81-24-720,96 29-1191,0 1 0,-1 0 1,1 0-1,-1 1 0,1 1 1,-1-1-1,1 2 0,-1-1 1,1 1-1,-1 1 0,1 0 1,0 0-1,-1 1 0,1 0 1,0 0-1,1 1 0,-1 0 1,1 1-1,0 0 0,-7 5-90,9-4 16,-1 1 0,1-1 0,0 2 0,0-1 0,1 1 0,0 0 0,0 0 0,1 0 0,0 1 0,0-1 0,1 1 0,0 0 0,1 0 0,0 0 0,0 0 0,1 1 0,0-1 0,1 0 0,0 4-16,0-7 8,-1 0-15,1 0 1,1 0-1,-1 0 0,1 0 1,0 0-1,2 5 7,-3-9-6,1 0 0,0 0 0,0-1 0,0 1 0,0 0 0,1-1 0,-1 1 0,0 0 1,1-1-1,-1 0 0,1 1 0,-1-1 0,1 0 0,0 0 0,0 0 0,-1 0 0,1 0 0,0 0 0,0-1 0,0 1 0,0 0 0,1-1 6,8 3-118,1-1 0,-1-1 0,1 0 0,-1 0-1,1-1 1,-1-1 0,1 0 0,-1 0 0,1-1 0,-1-1 0,0 0 0,0 0-1,0-1 1,-1-1 0,8-4 118,17-10-493,-1-2-1,-1-2 0,27-24 494,-11 9-194,-38 32 205,-10 5 237,-8 183 955,7-177-1205,0 1-1,0-1 1,0 0 0,1 0-1,0 0 1,0 0 0,1 0-1,-1 0 1,1 0-1,2 3 3,-3-6-6,1 1 0,0 0 0,0-1 0,0 1 0,1-1 0,-1 0 0,0 0-1,1 0 1,0 0 0,-1 0 0,1 0 0,0-1 0,0 1 0,0-1-1,0 0 1,0 0 0,1 0 6,2 1-338,0 0-1,1 0 1,-1-1-1,1 0 1,-1 0-1,1-1 0,-1 0 1,1 0-1,4-1 339,12-2-3543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45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359 58 3762,'0'0'3199,"0"0"-918,0 0-988,0 0-151,0 0 96,-20-9-219,1-2-739,10 6-177,1 0-1,-1 0 1,0 1-1,-1 0 1,1 1-1,-1 0 1,1 1-1,-1 0 1,0 0-1,0 1 1,0 0-1,-4 1-102,0 0 113,-3-1 241,0 2 0,-17 2-354,30-2 32,-1 0 1,0 0 0,1 0 0,0 0-1,-1 1 1,1 0 0,0 0 0,0 0-1,0 1 1,0-1 0,0 1 0,0 0-1,0 0-32,2 0 4,1 0-1,-1 0 1,0 0-1,1 0 1,-1 0-1,1 1 1,0-1-1,0 0 1,1 1-1,-1-1 1,1 1-1,-1-1 1,1 1-1,0-1 1,1 3-4,4 54 73,0-40-65,1-1 0,0 1 0,2-2 0,0 1-1,1-1 1,1 0 0,6 7-8,2 7-45,10 23 45,-23-43-63,0-1 0,-1 1 0,-1 0 0,0 0 0,-1 1 0,1 11 63,-2-19-137,-1 0 1,0 0 0,0 0 0,0 0 0,0 0 0,-1 0-1,0 0 1,0 0 0,-1 0 136,1-2-19,0-1 0,-1 0-1,1 1 1,-1-1 0,1 0-1,-1 0 1,0 0 0,0 0 0,0 0-1,0-1 1,0 1 0,0-1-1,-1 1 1,1-1 0,0 0-1,-3 1 20,-8 4-182,0-2-1,-1 0 0,1 0 0,-1-1 0,0-1 0,0 0 0,0-1 0,0 0 0,-6-2 183,20 0-247,0 1 0,0-1 0,-1 0 0,1 0-1,0 0 1,0 0 0,0 0 0,0 0-1,0 1 1,0-1 0,0 0 0,0 0-1,1 0 1,-1 0 0,0 0 0,0 0 0,1 1-1,-1-2 248,2-3-408,0 1 0,0-1 1,1 0-1,-1 1 0,1 0 0,0 0 0,0 0 0,1 0 0,-1 0 0,1 0 0,1 0 408,20-17-3017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46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44 7283,'0'0'1460,"0"0"98,0 0 245,0 0-453,0 0-603,-6-7-451,-18-21-256,18 21-136,6 7 35,2 0 146,1-1-1,-1 1 1,0 0-1,1 0 1,-1 0 0,0 0-1,1 0 1,-1 0 0,0 0-1,1 1 1,-1-1-1,0 1 1,1 0-85,13 2 405,1-3-371,-21 0 224,-29 0 255,23 0-545,9 0 37,-1 0 0,1-1 0,-1 1 0,1 0-1,0 1 1,-1-1 0,1 0 0,-1 0 0,1 0 0,-1 1-1,1-1 1,0 1 0,-1-1 0,1 1 0,0 0-1,-1 0 1,1-1 0,-1 2-5,1 0-12,0 0 1,1 0-1,-1-1 0,0 1 0,1 0 0,0 1 0,-1-1 1,1 0-1,0 0 0,0 0 0,0 0 0,0 0 1,0 0 11,0 7-5,0 7 5,0 1 1,0 0-1,2 0 1,0-1 0,1 1-1,0-1 1,1 0 0,3 5-1,4 2 9,-2 0 0,-1 1 1,-1 0-1,0 0 0,-2 0 1,-1 1-1,-1-1 0,-1 4-9,-2-20 0,0-1 12,0 0-1,0 1 0,-1-1 1,0 0-1,-1 1-11,2-5 4,-1 0 1,-1-1-1,1 1 0,0-1 1,0 1-1,-1-1 0,0 1 1,1-1-1,-1 0 0,0 0 1,0 0-1,0 0 0,0 0 1,-2 0-5,-2 4-92,-1-1 0,0 0 0,-1 0 0,1 0 1,-1-1-1,0-1 0,0 1 0,0-1 0,-1 0 0,1-1 1,-1 0-1,-5 0 92,12-2-955,3-1 657,-1-1 0,0 0 0,1 1 0,-1-1 0,1 1 1,0-1-1,0 1 0,-1-1 0,1 1 0,0 0 0,0-1 0,0 1 1,1 0 297,2-6-581,132-167-2665,-73 97 1399,-39 45 1037,44-51-169,-59 74 1048,0-1 1,1 1 0,0 1-1,0 0 1,1 0 0,7-3-70,1 5 1308,-19 6-1216,1 0-1,-1 0 1,1 0-1,-1 0 1,1 0-1,-1 0 1,1 1-1,-1-1 1,1 0-1,-1 0 0,0 0 1,1 0-1,-1 1 1,1-1-1,-1 0 1,0 1-1,1-1 1,-1 0-1,0 1 1,1-1-1,-1 0 1,0 1-1,1-1-91,0 3 263,-1-1 0,1 1-1,0-1 1,-1 1 0,0-1-1,1 1 1,-1 0 0,0-1-1,0 1 1,-1 0-263,1 4-255,-3 105 3472,-8 18-3217,8-37-667,3-93-2750,5-5-2637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46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8 182 7347,'0'0'2898,"-2"-131"-1954,-3 106-528,5 6-288,0 12-128,0 7-2993,10 0-4434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50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554 55 4274,'0'0'3532,"0"0"-1416,0 0-534,0 0-171,-23-7-666,-11-2-549,-3-1 688,-30-12-884,59 20 105,0 1-1,-1 0 1,1 0-1,-1 1 1,1 0 0,-1 1-1,1-1 1,-1 2-1,1-1 1,-1 1-105,-4 3 10,0 1 0,1 0-1,-1 0 1,2 1 0,-1 1 0,1 0 0,-7 6-10,-14 13 24,-26 30-24,39-38 10,-6 7 41,1 1 0,-6 11-51,22-23-48,11-6-67,0-9 87,0 1 1,-1 0-1,1-1 0,-1 1 1,1-1-1,0 0 0,0 0 0,-1 0 1,2 0 27,0 0-20,24-2-49,-2-2 0,1 0-1,0-2 1,-1-1 0,0-1 0,18-9 69,-12 5-41,1 2 1,0 1 0,0 1 0,5 1 40,-26 5-9,0 1-1,0 0 1,0 1 0,0 1-1,0-1 1,0 2 0,0 0 0,2 0 9,-10 0-1,0-1 0,0 1-1,0 0 1,0 0 0,0 0 0,-1 1 0,1-1 0,-1 1 0,1 0 0,-1 0 0,0 0 0,0 0 0,0 1 0,-1-1 0,1 1 0,-1 0 0,0 0-1,0-1 1,0 1 0,0 1 0,-1-1 0,0 0 0,1 1 1,3 20 9,-1-1-1,-2 1 1,0 0-1,-1 0 1,-2 19-9,0-1 13,0-12 6,-1 1 0,-2-1-1,-1 0 1,-1 0 0,-2 0-1,-1-1 1,-2 0 0,0-1-1,-2 0 1,-1-1 0,-2-1-1,0 0 1,-2-1 0,-7 8-19,21-30 3,4-3 1,-1-1-1,1 1 1,-1 0-1,1 0 0,-1 0 1,0-1-1,1 1 0,-1-1 1,0 1-1,0 0 0,1-1 1,-1 1-1,0-1 0,0 1 1,0-1-1,0 0 0,0 1 1,1-1-1,-1 0 0,0 0 1,0 0-1,0 0-3,0-5-35,0-37-52,0 13-225,2 0 1,0 0 0,5-23 311,1 22-316,2 0 0,0 0 1,2 1-1,9-17 316,16-25-1939,13-16 1939,-11 25-1222,3 2-1,25-28 1223,-41 58-402,2 0 1,1 2-1,2 1 1,0 1-1,13-6 402,-33 25 15,-1 0 1,1 1-1,0 1 0,1 0 0,-1 0 0,1 1 0,0 1 0,0-1 0,0 2 1,0-1-1,1 2 0,7-1-15,-19 2 66,1 0 0,-1 0 0,0 1 0,1-1 0,-1 0 1,1 0-1,-1 1 0,1-1 0,-1 0 0,0 0 0,1 1 0,-1-1 1,1 0-1,-1 1 0,0-1 0,0 1 0,1-1 0,-1 0 1,0 1-1,0-1 0,1 1 0,-1-1 0,0 1 0,0-1 0,0 1 1,0-1-1,0 1 0,1-1 0,-1 1 0,0-1-66,1 20 635,-1-15-405,2 48 948,-2 0 1,-3 0-1,-7 38-1178,4-49 39,3 0-1,1 30-38,2-72-138,0 0-20,0 0 94,0 0-32,0 0 35,0-2 21,1-10 54,0 0 1,1 0-1,0 0 0,1 1 1,1-1-1,0 1 0,0 0 1,2-2-15,10-21 18,2 2 1,2-1-19,-8 11 7,-8 14 21,0 1 1,1-1-1,0 1 0,1 0 0,-1 0 0,3-2-28,0 8 93,-1-1 1,1 1-1,0 1 1,0 0-1,-1 0 1,1 0-1,4 2-93,-2-2-14,-5 0 22,0 0-1,0 0 0,0 0 1,0 1-1,0 0 0,-1 0 1,1 0-1,0 0 1,0 1-1,1 0-7,-4 0 7,0-1-1,0 1 1,0 0-1,0-1 1,-1 1 0,1 0-1,0 0 1,-1 0-1,0 0 1,1 1-1,-1-1 1,0 0 0,0 0-1,0 1 1,-1-1-1,1 1 1,0-1 0,-1 0-1,0 1 1,1-1-1,-1 1 1,0 0-7,2 20 135,-1 0-1,0 0 1,-2-1-1,-1 1 1,0 0-1,-2-1 1,-2 9-135,3-22 4,0 0 0,1 1 0,1-1 0,0 0 0,0 1 0,1 2-4,-1-10-34,1-2-30,0 1 1,0-1 0,0 0 0,0 0 0,0 0 0,0 1 0,0-1-1,0 0 1,0 0 0,0 0 0,0 1 0,0-1 0,0 0 0,0 0-1,0 1 1,0-1 0,0 0 0,1 0 0,-1 0 0,0 1-1,0-1 1,0 0 0,0 0 0,0 0 0,0 0 0,1 1 0,-1-1-1,0 0 1,0 0 0,0 0 0,0 0 0,1 0 0,-1 0 0,0 1-1,0-1 1,0 0 0,1 0 0,-1 0 0,0 0 0,0 0-1,0 0 1,1 0 0,-1 0 0,0 0 0,0 0 0,1 0 0,-1 0-1,0 0 1,0 0 0,0 0 0,1 0 0,-1 0 0,0 0 0,0 0 63,14 0-5600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7:51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46 513 10965,'0'0'1454,"0"0"-1008,0 0-62,0 0 336,0 0-200,-1 20-368,0-4-138,1 3 0,-1 1 0,-1-1-1,-1 1 1,-1-1 0,-4 13-14,-1 2-256,1 0 0,-1 19 256,13-65-6,-1 0 1,2 0-1,0 1 1,0-1-1,1 1 1,0 1-1,1-2 6,15-27 74,-20 34-71,5-11 2,1 1 0,0 0 1,1 0-1,1 1 0,0 0 0,1 0 1,6-5-6,-17 19 45,0 0 30,0 0-6,0 8-5,2 27 164,-3-24-199,2 1 1,-1-1 0,1 0-1,1 0 1,0 0 0,2 4-30,-3-13-16,0-1 0,0 1 0,0-1 0,0 0 0,1 1 1,-1-1-1,0 0 0,1 0 0,-1 0 0,1 0 0,-1 0 1,1 0-1,0 0 0,-1 0 0,1-1 0,0 1 0,0-1 1,-1 1-1,1-1 0,0 0 0,0 1 0,0-1 0,-1 0 1,1 0-1,0-1 0,0 1 0,0 0 0,-1 0 0,2-1 16,2 0-30,0 0 1,1 0-1,-1 0 0,0-1 0,0 1 0,0-1 0,0 0 0,0-1 0,2-1 30,-5 2-2,1 1 0,-1-1 0,1 0 1,-1 1-1,1-1 0,0 1 0,0 0 0,0 0 0,0 0 0,0 0 0,0 1 0,0-1 0,0 1 1,0 0-1,0 0 0,0 0 0,0 0 0,1 0 0,-1 1 0,0-1 0,0 1 0,0 0 0,0 0 0,-1 0 1,1 0-1,0 1 0,0-1 0,-1 1 0,1 0 0,-1-1 0,1 1 0,-1 0 0,0 0 0,1 1 0,-1-1 2,6 7 5,0-1-1,1 1 0,0-2 0,0 1 0,0-2 0,2 1-4,-5-3-23,0-1 0,0-1 1,0 1-1,0-1 0,1 0 0,-1 0 0,1-1 0,-1 0 0,1 0 1,0 0-1,2-1 23,-4 0-87,-1 0 1,1 0-1,0 0 1,-1-1-1,1 0 1,0 1-1,-1-2 1,1 1-1,-1 0 0,1-1 87,-3 0-18,0 1 0,0-1-1,0 0 1,0 0-1,0 1 1,0-1-1,-1-1 1,1 1-1,-1 0 1,1 0-1,-1-1 1,0 1-1,0 0 1,0-1-1,0 1 1,0-1-1,-1 1 1,1-3 18,2-12 58,0-1 0,-1 0 1,-1 1-1,-1-18-58,0 20 170,-1 15-111,1-1 0,-1 0 0,1 1 0,-1-1 0,1 0 0,-1 1 1,1-1-1,-1 1 0,0-1 0,1 1 0,-1-1 0,0 1 0,0-1 0,1 1 0,-1 0 1,0-1-1,0 1 0,1 0 0,-1-1 0,0 1 0,0 0 0,0 0 0,0 0 1,1 0-1,-1 0 0,0 0 0,0 0 0,0 0 0,0 0-59,0 0 44,0 0 0,-1 0-1,1 0 1,0 0 0,0 1 0,-1-1 0,1 0-1,0 0 1,0 1 0,-1-1 0,1 1-1,0-1 1,0 1 0,0-1 0,0 1 0,0 0-1,0-1 1,0 1 0,0 0 0,0 0-1,0 0 1,0 0 0,0 0-44,-2 8 27,0 0-1,0 1 1,1-1 0,0 1-1,0 0 1,1-1 0,1 6-27,1 72-70,-1-86 66,1 0-1,-1 1 0,0-1 0,1 0 0,-1 0 1,1 1-1,0-1 0,-1 0 0,1 0 1,0 0-1,0 0 0,-1 1 0,1-1 1,0 0-1,0-1 0,0 1 0,0 0 1,0 0-1,1 0 0,-1-1 0,0 1 1,0 0-1,0-1 0,1 1 0,-1-1 0,0 0 1,1 1-1,-1-1 0,2 0 5,0 1-18,0-1 0,0 1-1,0-1 1,0 0 0,0 0-1,0 0 1,0-1 0,0 1-1,0-1 1,0 0 0,0 0-1,0 0 1,0 0 18,5-5-38,0 0 0,0 0 0,0-1 1,-1 0-1,0-1 0,-1 1 0,0-1 0,6-9 38,4-5-153,16-21-269,-15 21 250,1-1 1,0 2 0,14-12 171,-32 33-5,0 0 1,0-1 0,0 1 0,0 0 0,1-1 0,-1 1 0,0 0 0,0 0 0,0-1 0,0 1 0,1 0 0,-1 0 0,0 0 0,0-1 0,1 1 0,-1 0 0,0 0-1,0 0 1,1 0 0,-1-1 0,0 1 0,0 0 0,1 0 0,-1 0 0,0 0 0,1 0 0,-1 0 0,0 0 0,1 0 0,-1 0 0,0 0 0,0 0 0,1 0 0,-1 0-1,0 0 1,1 0 0,-1 0 0,0 0 0,0 0 0,1 1 0,-1-1 0,0 0 0,1 0 0,-1 0 0,0 0 0,0 1 0,0-1 0,1 0 0,-1 0 0,0 0 0,0 1 0,0-1-1,1 0 1,-1 0 0,0 1 0,0-1 4,1 20-228,-1-13 318,0 233 222,0-239-336,1-1-1,-1 1 1,1 0-1,-1-1 1,1 1-1,0-1 1,-1 1-1,1-1 1,0 1 0,0-1-1,-1 0 1,1 1-1,0-1 1,0 0-1,0 0 1,-1 1-1,1-1 1,0 0-1,0 0 1,0 0-1,0 0 1,-1 0-1,1 0 1,0 0 0,0 0-1,0-1 1,0 1-1,-1 0 1,1 0-1,0-1 25,29-6-1101,-20-1 936,-1 0 0,0-1 0,-1 0 0,0-1 0,0 0 0,-1 0 1,0-1-1,-1 1 0,1-5 165,29-41-136,-36 55 131,1 1 0,0-1 0,0 0 0,0 0 0,-1 1 0,1-1 0,0 0 0,0 1 0,0-1-1,0 1 1,0-1 0,0 1 0,0 0 0,1-1 0,-1 1 0,0 0 0,0 0 0,0 0 0,0-1 0,0 1 0,0 0 0,0 1 0,1-1-1,-1 0 1,0 0 0,0 0 0,0 1 0,0-1 0,0 1 0,0-1 0,0 0 0,0 1 0,0 0 0,0-1 0,0 1 0,0 0-1,0-1 1,0 1 5,4 4 12,1 0 0,-1 0 0,0 0 0,0 0 0,2 3-12,-7-7 2,16 19 47,1-1 0,0 0 0,1-2 0,1 1-49,-12-13-1,0 0 1,0 0 0,0-1 0,1 0 0,0 0-1,-1-1 1,1 0 0,0 0 0,1-1-1,-1 0 1,0 0 0,1-1 0,-1 0 0,2 0 0,-1-1-7,-1 0 0,1 0 1,0-1-1,0 0 1,0 0-1,0-1 0,0 0 1,1-1 6,-5 1 0,1-1 1,-1 0-1,0 0 0,0-1 1,0 1-1,0-1 1,0 0-1,-1 0 0,0-1 1,0 1-1,0-1 1,2-4-1,17-25 40,-1-2 1,-2-1-1,-2 0 1,5-17-41,54-162 109,-70 192-103,2-3 36,16-48 238,-3 0 1,3-34-281,-23 81 1361,-2 27-198,0 1-227,0 6-301,-4 227 171,-30 195-806,29-390-332,-1-1 0,-2 0 1,-6 15 331,13-50-63,0 0 0,1 0 1,-1 0-1,0 0 0,0 0 0,-1-1 1,1 1-1,0 0 0,-1-1 1,1 1-1,-2 0 63,3-2-9,0 1 0,0-1 1,0 0-1,-1 0 0,1 0 1,0 0-1,0 0 0,-1 0 1,1 1-1,0-1 0,0 0 1,-1 0-1,1 0 0,0 0 0,0 0 1,-1 0-1,1 0 0,0 0 1,-1 0-1,1 0 0,0 0 1,0 0-1,-1 0 0,1 0 1,0-1-1,0 1 0,-1 0 0,1 0 1,0 0-1,0 0 0,-1 0 1,1-1 8,-5-14-97,3-10-15,1 0 0,1 0 0,3-14 112,-2 27-7,1 0 0,0 0 0,1 0 0,0 0 0,1 1 0,1-1 0,0 1 0,4-7 7,4-3 54,1 0-1,1 0 0,1 1 1,1 1-1,1 1 1,0 0-1,1 2 0,5-3-53,-11 9-232,0 1-1,1 1 1,0 0-1,0 1 1,1 1-1,0 0 1,0 1-1,0 0 0,1 1 1,-1 1-1,1 0 1,0 2-1,9-1 233,-25 2-5738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40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169 157 2593,'0'0'10885,"-141"22"-9860,119-17-625,17-3-176,5-2-224,17 2-192,53 0 192,46-2 48,47 0 128,37-29-32,26-18-64,12-1-48,10 10 64,0 15-96,-17 19-1969,-23 4-2881,-168 0-1057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20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10789,'0'0'1689,"0"0"-651,0 0-806,0 0-160,0 0 120,-6 0 104,5 0-290,0 0 0,0 1 0,-1-1 0,1 0 0,0 0 0,0 1 0,0-1 0,0 1 0,0-1 0,0 1 0,0-1 0,0 1 0,0 0 0,0-1 0,0 1 0,1 0 1,-1 0-1,0 0 0,0 0 0,1-1 0,-1 2-6,-1 1 16,1 0 0,-1 0 0,1-1 0,0 1 0,1 0 0,-1 0 0,0 0 0,1 1 0,0-1-16,-1 15 84,1 0 1,0 0-1,3 6-84,-1 0 49,-2-14-26,2 32 81,2 0-1,2-1 1,9 37-104,-14-74-7,0 0-1,0-1 1,1 1 0,-1-1-1,1 1 1,0-1 0,0 1-1,0-1 1,0 0 0,0 0-1,1 0 1,-1 0 0,1-1-1,0 1 1,0-1 0,0 1 7,0-2-29,0 1 1,1-1 0,-1 0 0,0 0 0,0 0 0,1 0-1,-1-1 1,0 0 0,1 1 0,-1-1 0,0 0 0,1-1-1,-1 1 1,0-1 0,1 1 0,-1-1 0,0 0 0,1 0 28,2-1-4,0-1 0,-1 1 0,1-1 0,0 0 0,-1 0 1,0-1-1,0 1 0,0-1 0,0-1 0,3-2 4,41-53 63,-29 34-42,11-14-157,4-5 538,40-39-402,-65 74-318,0 0 0,1 1 1,0 0-1,1 1 1,-1 0-1,2 1 0,-1 0 1,1 1-1,0 1 0,2-1 318,2 3-3225,-11 3-1145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20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44 1537,'0'0'3449,"0"0"-311,0 0-815,0 0-866,0 0-411,-22 7-246,-68 26-317,83-30-455,1 1-1,-1 0 1,1 0-1,0 0 1,0 1-1,0 0 0,1 0 1,-1 0-1,1 1 1,0 0-1,1 0 1,0 0-1,0 1 1,0-1-1,1 1 1,0 0-1,-2 7-27,3-8-4,0 1 0,1-1-1,0 1 1,0 0 0,0-1 0,1 1 0,0 0 4,0-6-16,1 0 0,-1 0 0,0-1 0,0 1 0,0 0 0,1 0 1,-1 0-1,1-1 0,-1 1 0,0 0 0,1-1 0,-1 1 0,1 0 1,-1-1-1,1 1 0,0 0 0,-1-1 0,1 1 0,0-1 0,-1 1 0,1-1 1,0 0-1,0 1 0,-1-1 0,1 0 0,0 1 0,0-1 0,0 0 0,-1 0 1,1 0-1,0 0 0,0 0 0,0 0 0,0 0 0,-1 0 0,1 0 16,37-2-909,-33 1 733,2-1 10,1 0-1,-1 0 1,1-1-1,-1 1 1,0-2-1,0 1 1,-1-1-1,1 0 1,-1-1 0,0 1-1,0-1 1,1-1 166,3-2-109,0 0 1,0 1 0,1 0 0,10-4 108,-20 10 53,-1 1 67,0 23 432,1 93-306,-1-113-294,0 0 0,1 0 0,0 1 0,0-1 0,0 0 0,0 0 1,1 0-1,-1 0 0,1 0 0,-1 0 0,1-1 0,0 1 0,0-1 1,0 1-1,1-1 0,-1 1 0,1-1 0,-1 0 0,1 0 0,0-1 1,0 1-1,-1 0 0,1-1 0,0 0 0,0 1 0,1-1 0,-1-1 1,0 1-1,0 0 0,0-1 0,2 1 48,6 0-391,-1 0-1,0 0 1,0-1 0,0-1-1,1 0 1,-1 0 0,0-1-1,0 0 1,0 0-1,0-1 392,2-3-146,0 1 1,-1-1-1,7-5 146,-11 6 126,0 1 1,0-1 0,1 2 0,0-1 0,-1 1 0,1 0 0,0 0 0,1 1-1,-1 0 1,0 1 0,4-1-127,-11 4 136,-1-1 0,1 1 0,-1-1 0,1 0 0,-1 1 0,0-1 0,0 1 0,0-1-1,1 1 1,-1-1 0,-1 1 0,1-1 0,0 1-136,0 1 253,-1 16 439,1 28 82,1-45-768,-1 0 1,0 1 0,1-1-1,-1 0 1,1 1 0,0-1-1,0 0 1,0 0 0,0 0-1,0 0 1,0 0 0,0 0 0,1 0-1,-1 0 1,1 0 0,-1-1-1,2 2-6,-3-3-20,1 1 1,0-1-1,0 1 0,0-1 0,0 1 1,0-1-1,0 0 0,-1 1 0,1-1 1,0 0-1,0 0 0,0 1 0,0-1 0,0 0 1,0 0-1,0 0 0,0 0 0,0 0 1,0-1-1,0 1 0,0 0 0,0 0 0,0-1 1,0 1-1,0 0 0,0-1 0,0 1 1,0-1-1,-1 1 0,1-1 0,0 0 1,0 1-1,-1-1 0,1 0 0,0 0 0,-1 1 1,1-1-1,-1 0 0,1 0 0,-1 0 1,1 0-1,-1 0 20,5-6 3,-2-1-1,1 1 1,-1-1 0,2-7-3,-2 6-21,9-22 92,0 1 1,16-25-72,-22 43 4,1 1 1,1 1-1,0-1 1,0 1-1,1 1 1,1-1-1,-1 2 1,10-8-5,16-8 317,0 1 1,2 2-1,0 1 1,1 2-1,1 2 0,26-7-317,-59 21 252,-1 1-1,2 0 0,-1 0 0,0 0 1,0 1-1,2 0-251,-8 0 275,0 0-54,0 0-85,0 6-968,0 4-2172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23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0 8020,'0'0'2475,"-22"0"-692,-58 0-565,23 0 1766,88 2-2827,1 1 1,-1 2-1,22 6-157,48 7 232,69-3 532,100-6-764,-79-9-2418,-83-1-1421,-106 1-617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23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0 9700,'0'0'924,"0"0"236,0 0-210,0 0-286,0 0-328,-23 5-202,5-3-117,10-1-15,1-1 1,-1 2 0,0-1-1,1 1 1,0 0-1,-1 0 1,1 1 0,0 0-1,0 0 1,0 1-1,0 0 1,1 0 0,0 0-1,0 1 1,0 0-1,0 0 1,1 1 0,-4 4-3,-14 22 18,1 1-1,2 1 1,1 1 0,-7 19-18,17-32 31,1 1 1,1-1-1,1 1 1,1 1-1,1-1 1,1 1-1,1 0 1,1 3-32,1-21 12,0 8 25,0 0-1,1 0 1,0 0-1,2 0-36,-2-9 4,0 0 0,1 0 0,0-1 0,0 1 0,0-1 0,0 1 0,1-1-1,0 0 1,0 0 0,0 0 0,0 0 0,3 2-4,6 5 22,1 0 0,0-1 0,1-1 0,0-1 0,0 0 0,1 0 0,0-2 0,0 1 0,1-2 0,-1 0 0,5 0-22,16 2-741,0-1-1,0-2 1,1-1-1,19-2 742,-18-1-4181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24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12182,'0'0'285,"-1"30"-253,-7 209 3,7-40-22,1-196-16,0 0 0,0 0 0,0 0 0,0 0 0,1 0 0,-1 0 0,1 0 0,0 0 0,0 0 0,0 0 0,0 0 0,1 0 0,-1 0 0,1-1 0,-1 1 0,3 1 3,-2-2-5,0-1 0,0 1 0,0-1 0,0 0 0,0 0 1,0 0-1,1 0 0,-1 0 0,0-1 0,1 1 0,-1 0 0,1-1 0,-1 0 0,0 0 0,1 0 0,-1 0 0,1 0 0,-1 0 0,1-1 0,-1 1 0,1-1 5,1 0-3,1 0 0,-1 0-1,1-1 1,-1 0 0,0 1-1,0-2 1,0 1 0,0 0 0,0-1-1,0 0 1,-1 0 0,2-1 3,38-45 6,-26 27-2,19-20 198,39-34-202,-61 63-351,1 1 0,0 0 0,0 1 0,2 1 0,-1 0 0,1 2 0,1-1 351,6 1-3180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24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321 425 9941,'0'0'1846,"-24"2"-296,3-1-1219,3 0-73,0 0-1,0 1 1,0 1-1,1 1 1,-1 0 0,1 1-1,-14 7-257,18-7 192,0 1-1,0 1 1,1 0-1,0 1 1,-7 6-192,16-12 3,-1 1 0,1 1 0,0-1 1,0 0-1,0 1 0,1-1 0,-1 1 1,1 0-1,0 0 0,0 0 0,0 0 1,1 0-1,-1 1 0,1-1 0,0 0 0,0 1 1,1-1-1,-1 1 0,1 2-3,0-5-10,0-1 0,0 1-1,0-1 1,1 0 0,-1 1-1,0-1 1,1 1-1,-1-1 1,1 0 0,-1 1-1,1-1 1,0 0 0,0 0-1,-1 0 1,1 1 0,0-1-1,0 0 1,0 0 0,0 0-1,0 0 1,2 0 10,0 1-51,0 0 1,0-1-1,0 1 0,0-1 1,1 0-1,-1 0 0,0 0 1,1 0-1,1 0 51,8 0-307,0 0 1,-1-1-1,1-1 0,0 0 1,2-1 306,-5 0-211,0 0 0,0 0 0,-1-1 0,1-1 1,-1 0-1,0 0 0,0 0 0,0-2 211,15-9-492,-1-2 1,3-3 491,25-18-342,-51 38 411,0-1 0,0 1 1,0 0-1,0 0 0,0 0 1,0 0-1,1 0 0,-1 0 0,0 0 1,0-1-1,0 1 0,0 0 0,1 0 1,-1 0-1,0 0 0,0 0 1,0 0-1,1 0 0,-1 0 0,0 0 1,0 0-1,0 0 0,0 0 1,1 0-1,-1 0 0,0 0 0,0 0 1,0 0-1,1 0 0,-1 0 1,0 1-1,0-1 0,0 0 0,0 0 1,1 0-1,-1 0 0,0 0 1,0 0-1,0 0 0,0 1 0,0-1 1,0 0-1,1 0 0,-1 0 0,0 0 1,0 1-1,0-1 0,0 0 1,0 0-1,0 0 0,0 0 0,0 1 1,0-1-1,0 0 0,0 0 1,0 0-1,0 0 0,0 1 0,0-1-69,0 16-533,0-10 815,0 106-292,0-108 9,1-1 1,-1 1 0,1-1 0,-1 1 0,1-1-1,0 1 1,0-1 0,1 0 0,-1 1 0,1-1 0,0 0-1,-1 0 1,1 0 0,1 0 0,-1-1 0,0 1-1,1 0 1,1 0 0,1 1-54,0 0 1,1 0-1,0-1 0,0 0 0,0 0 1,0 0-1,1-1 0,-1 0 0,5 1 54,14 2-534,1-2 1,-1 0-1,0-2 0,22-2 534,-38 1-79,0-1 0,-1 0 0,1-1 1,0 0-1,-1 0 0,1-1 0,-1 0 0,0 0 0,0-1 0,0 0 1,-1 0-1,2-2 79,2-2-47,1-1 1,-1-1-1,0 0 1,-1-1-1,0 1 1,-1-2-1,1-1 47,9-16 4,-1-1 0,-2-1 1,-1-1-1,-1 0 0,8-29-4,-9 16 103,-2-1-1,-1-1 1,-3 0 0,-2 0-1,-2 0 1,-2-13-103,-1 57 83,0 0 0,0 0 0,0-1 0,0 1 0,0 0 0,-1 0 0,0 0 0,1 0 0,-1 0 0,0-1 0,-1 2 0,1-1 0,0 0 0,-1 0 0,0 0 0,1 1 0,-1-1 0,-1 0-83,0 1 147,0 0 1,0 1 0,0-1-1,0 0 1,0 1 0,-1 0-1,1 0 1,0 0 0,-1 0-1,1 0 1,-1 1 0,1 0-1,-1 0 1,0 0-1,-2 0-147,3 0 35,0 0 0,0 1 0,0-1-1,0 1 1,0 0 0,0 0 0,0 0-1,0 0 1,0 0 0,1 1-1,-1-1 1,0 1 0,1 0 0,-1-1-1,1 1 1,0 1 0,0-1-1,0 0 1,0 0 0,0 1 0,0-1-1,-1 2-34,-3 8 36,0-1-1,0 1 0,1 0 0,-2 11-35,-1 3 31,1 0 1,1 1-1,2 0 1,0 13-32,-1 33 71,4 6-71,1-59 12,2 0-1,-1 0 1,2 0-1,1 0 0,0 0 1,2 0-1,0-1 1,1 0-1,1 0 0,1-1 1,0 0-1,2 0 1,0-1-1,1-1 0,0 0 1,1 0-1,1-2 1,6 6-12,-8-9-6,1-2 0,0 1 1,1-1-1,-1-1 1,2-1-1,-1 0 0,1 0 1,0-2-1,12 4 6,0-3-20,1-1 1,-1-1-1,1-1 0,0-2 0,6 0 20,-12-1-72,-1-1 0,1 0-1,0-2 1,7-2 72,-20 3-231,-1 0 0,0-1 0,0 0 0,0-1 0,-1 1 0,1-1 0,-1-1 0,0 0 0,0 0 0,-1 0 0,1-1 0,-1 1 0,0-2 231,24-25-5202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32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6979,'0'0'1649,"0"0"280,0 0 50,-22 1-450,-39 1-827,33 0-151,22-1 63,7 0 336,51 8-904,49 15-46,32 7 53,92 2 86,73-5-139,231-1 19,-259-16-38,-246-10-45,83 7 113,-93-6-226,-1 0 0,0 1 0,-1 0-1,1 1 1,-1 0 0,5 4 177,-16-8-48,-1 0 0,0-1 0,0 1 0,1 1 0,-1-1 0,0 0 0,1 0 0,-1 0 0,0 0 0,0 0 0,1 0 0,-1 0 0,0 0 0,0 0 0,1 0 0,-1 1 0,0-1 1,0 0-1,0 0 0,1 0 0,-1 0 0,0 1 0,0-1 0,0 0 0,0 0 0,1 1 0,-1-1 0,0 0 0,0 0 0,0 0 0,0 1 0,0-1 0,0 0 0,0 1 0,0-1 0,0 0 0,1 0 0,-1 1 0,0-1 0,0 0 0,-1 0 0,1 1 0,0-1 0,0 0 0,0 0 0,0 1 0,0-1 0,0 0 0,0 1 0,0-1 0,0 0 0,-1 0 0,1 0 0,0 1 0,0-1 48,-15 14-4951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40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0 304,'0'0'12854,"0"0"-12710,0 0-48,0 0-96,156 2 64,-57-2-32,13 0 32,2 3-48,-7 10 16,-12 10-32,-22 5-2769,-27 4-1761,-46-21 272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40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135 977 10309,'0'0'928,"0"0"1153,-134 2-1168,134-2-545,0 3-368,33 1-32,35-4 32,29 0 48,18 0-16,2 0 0,-3-20-32,-14-8-80,-21-9-2049,-21-8-2850,-25-15 786,-25-11 2752,-8 39-240</inkml:trace>
  <inkml:trace contextRef="#ctx0" brushRef="#br0" timeOffset="1">589 1 416,'0'0'7716,"0"0"-5859,0 0-289,0 0-351,0 0-481,0 0-512,-74 46-208,71 80 32,-7 48 64,-10 9-48,-8 3 32,-10-10-64,-3-22-16,5-24-16,11-29-288,17-32-1104,8-69-1874,0-2-752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41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7716,'0'119'880,"-23"36"-256,-23 20 161,3-8-193,-1-9-144,11-14-256,10-13-96,8-16-32,15-15-64,0-88-2609,0-8-4162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4:55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196 185 9748,'0'0'2092,"0"0"-934,0 0-254,0 0 129,0 0-137,-7 25-496,5-19-387,-13 46 51,2 1-1,2 0 0,2 1-63,-5 132 61,5-44-373,9-141 218,0 1 0,0-1 0,0 1 0,0-1-1,0 1 1,-1-1 0,1 0 0,-1 1 0,1-1-1,-1 1 1,1-1 0,-1 0 0,1 1 0,-1-1 0,0 0-1,0 0 1,0 1 0,0-1 0,0 0 0,0 0-1,-1 1 95,0-2-46,1 0-1,0 0 1,-1 0-1,1 0 0,-1-1 1,1 1-1,0 0 1,-1 0-1,1-1 0,0 1 1,-1-1-1,1 1 1,0-1-1,0 0 1,0 0-1,-1 1 0,1-1 1,0 0-1,0 0 1,0 0-1,0 0 0,0 0 1,1 0-1,-1 0 1,0-1 46,-7-8-20,0-1 0,0 0 1,1 0-1,1-1 0,0 1 1,1-2-1,0 1 0,1 0 1,0-1-1,1 0 0,0 0 1,1 0-1,0 0 0,2 0 1,-1-1-1,2-2 20,-1 14 4,0-1 0,0 1 0,0-1 0,0 1 0,1-1 0,0 1 0,-1-1 0,1 1 0,0-1 0,0 1 0,0 0 0,1 0 0,-1-1 0,0 1 0,1 0 0,-1 0 0,1 0 1,1 0-5,0-1-2,0 0 1,1 1 0,-1 0 0,1 0-1,0 0 1,0 0 0,0 0 0,0 1 0,0-1-1,3 1 2,12-3-35,0 2 0,0 0-1,0 1 1,16 2 35,-15-1-31,19 1 10,0 1 1,-1 3-1,0 0 1,0 3 0,0 1-1,1 2 21,103 31-3247,-117-31 2421,-25-11 868,1 0-1,-1 1 1,1-1 0,-1 0-1,0 1 1,1-1-1,-1 0 1,1 1 0,-1-1-1,0 1 1,0-1-1,1 1 1,-1-1 0,0 1-1,0-1 1,1 1-1,-1-1 1,0 1 0,0-1-1,0 1 1,0-1-1,0 1 1,0-1 0,0 1-1,0-1 1,0 1-1,0 0 1,0-1 0,0 1-1,0-1 1,0 1-1,0-1 1,-1 1 0,1-1-1,0 1 1,0-1-1,-1 1 1,1-1 0,0 1-1,0-1 1,-1 0-1,1 1 1,-1-1 0,1 1-1,0-1 1,-1 0-1,1 1 1,-1-1 0,1 0-1,-1 0-41,-15 11 620,-1-1 0,0-1 0,-1-1 0,0 0 0,-12 3-620,-13 5 833,17-3-377,13-7-218,0 0 1,0-1-1,-7 2-238,65-15-1043,-29 1 593,-1 0 0,0-1-1,-1 0 1,7-7 450,-10 7-374,1 0-1,0 1 0,1 0 0,-1 1 1,1 1-1,1 0 0,3-1 375,-16 6 12,0 0 0,0-1 0,-1 1-1,1 0 1,0 0 0,0 0 0,0 0 0,-1 0-1,1 0 1,0 0 0,0 1 0,-1-1 0,1 0-1,0 0 1,0 0 0,-1 1 0,1-1 0,0 0-1,-1 1 1,1-1 0,0 1 0,-1-1 0,1 1-1,-1-1 1,1 1 0,-1-1 0,1 1 0,-1 0-1,1-1 1,-1 1 0,1 0 0,-1 0-12,7 27 931,-3-12-684,-1-4-158,1-1 0,1 1 1,0-1-1,1 0 1,0-1-1,0 1 1,1-1-1,0 0 0,1-1 1,2 2-90,-4-5-5,1 0 1,-1-1-1,1 0 1,0 0-1,1-1 1,-1 1-1,1-2 1,0 1 0,-1-1-1,2 0 1,-1-1-1,0 0 1,0 0-1,1 0 1,1-1 4,-2 0-158,0-1 0,0 0 0,0 0 0,0 0 0,0-1 0,0 0 0,-1-1 0,1 0 1,2-1 157,-4 1-187,0-1 0,-1 0 1,0 0-1,1 0 1,-1-1-1,-1 1 0,1-1 1,0-1-1,-1 1 1,0-1-1,0 1 0,1-3 187,10-15-152,-1-1-1,-1-1 0,-1 0 1,-1-1-1,-1 0 0,-1-1 0,-1 0 1,-2 0-1,3-23 153,1-25 511,-3 1 0,-3-73-511,-3 105 573,0 15 213,-1 0 1,-2-11-787,2 31 239,-1 0 0,0 0 0,0 0 0,-1 1 0,1-1 0,-1 0 0,-1 1-1,1-1 1,-1 1 0,0 0 0,0 0 0,-3-3-239,6 7 47,0 1-1,0-1 1,-1 1 0,1-1-1,0 1 1,0-1-1,-1 1 1,1-1 0,-1 1-1,1-1 1,0 1 0,-1-1-1,1 1 1,-1 0-1,1-1 1,-1 1 0,1 0-1,-1 0 1,1-1-1,-1 1 1,1 0 0,-1 0-1,0 0 1,1-1-1,-1 1 1,1 0 0,-1 0-1,1 0 1,-1 0-1,0 0 1,1 0 0,-1 0-1,1 0 1,-1 1 0,0-1-1,1 0 1,-1 0-1,1 0 1,-1 1 0,1-1-1,-1 0 1,1 1-1,-1-1-46,0 2 71,0 0-1,-1 1 1,1-1-1,0 0 0,1 1 1,-1-1-1,0 1 0,1-1 1,-1 1-1,1 1-70,-11 114 269,5-1 0,7 62-269,0-62 44,12 198-1778,-13-314 1798,18-1-67,0-1 0,0-1 0,0 0 0,0-1 0,0-1 0,-1-1 0,1 0 0,-1-1 0,4-3 3,23-11 23,-1-2 1,-1-2 0,15-11-24,-34 19 13,-1-1 0,0-1 0,-1-1 0,-1-1 0,-1 0 0,8-13-13,-24 28 5,1 0 0,-1 0 0,-1-1-1,1 1 1,-1-1 0,0 0 0,0 0-1,0-4-4,-1 9 9,-1 0 0,0-1 0,1 1-1,-1-1 1,0 1 0,0-1 0,0 1-1,0-1 1,0 1 0,0-1 0,0 1-1,0-1 1,-1 1 0,1 0 0,-1-1-1,1 1 1,-1-1 0,1 1 0,-1 0-1,0 0 1,0-1 0,1 1 0,-1 0-1,0 0 1,0 0 0,0 0 0,0 0-1,-1 0 1,1 0 0,0 0-1,0 0 1,0 0 0,-1 1 0,1-1-1,-1 1-8,-4-2 172,-1 0-1,0 1 0,0 0 0,0 0 0,0 1 0,0 0 0,-1 0-171,6 0 62,-1 0 0,0 0 1,1 1-1,-1-1 0,1 1 0,-1 0 0,1 0 0,-1 0 1,1 0-1,-1 0 0,1 0 0,0 1 0,-1-1 1,1 1-1,0-1 0,0 1 0,0 0 0,1 0 0,-1 0 1,-1 1-63,-1 5 55,0 1 1,0-1 0,1 0 0,0 1 0,0 0 0,1-1-1,0 1 1,1 0 0,0 6-56,-1 19 168,2 32-168,1-42 74,-1-18-74,1 0 0,-1 1 0,1-1 1,1 0-1,-1 0 0,1 0 0,0-1 0,0 1 1,1 0-1,0-1 0,0 1 0,0-1 0,0 0 0,1 0 1,4 4-1,-2-3 28,0 0 1,1 0 0,0-1-1,0 0 1,1 0 0,-1-1 0,1 0-1,0 0 1,0-1 0,7 2-29,-3-1-202,0-1-1,0-1 1,0 0-1,1 0 1,-1-1 0,1-1-1,-1 0 1,1 0 0,-1-2-1,1 1 1,-1-2 0,0 1-1,0-2 1,0 0 0,4-2 202,-13 5-439,-1 0 0,1-1 0,-1 1 1,0-1-1,1 0 0,-1 0 0,0 0 1,0 0-1,0 0 0,-1 0 0,2-2 439,13-21-9089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40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11749,'0'0'3618,"0"0"-3618,171 5 0,-69-5 16,16 4 48,7 7-48,-4 5-16,-3 2 0,-6 0-448,-14-4-2786,-78-12-3185,-15 0 1281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41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0 1169,'0'0'7987,"0"0"-5986,0 0-736,0 0-849,-140 94-224,130-32-144,10 4 16,0-1-16,15-10-48,23-12 0,13-15-64,8-21-2065,7-7-1617,10-16-1808,-2-28 4529,-7-6 449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42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207 374 704,'0'0'6635,"0"0"-4081,-22-2-1173,22 2-1381,-27-2 467,0 2 0,-12 1-467,35-1 28,1 1 0,0-1 0,-1 1 0,1 0 0,0 0 0,-1 1 0,1-1 0,0 1 0,0-1 0,0 1 0,0 0 0,1 0 0,-1 0 0,0 1 0,1-1 0,-1 1 0,1-1 0,0 1 0,0 0 0,0 0 0,0 0 0,1 0 0,-1 0 0,1 0 0,0 0 0,-1 4-28,0-3 17,-3 12 9,1 0 1,0 0 0,1 0-1,1 0 1,0 0 0,1 0-1,1 1 1,1 1-27,-1-15 0,0 0 0,0 0 0,0 0-1,0 0 1,1 0 0,-1 1 0,1-1 0,0 0 0,0 0 0,0 0-1,0 0 1,0-1 0,1 1 0,-1 0 0,1 0 0,0-1 0,0 1-1,0-1 1,0 0 0,0 0 0,1 1 0,-1-1 0,1-1-1,-1 1 1,1 0 0,0-1 0,-1 1 0,1-1 0,0 0 0,0 0-1,0 0 1,0 0 0,0 0 0,0-1 0,0 1 0,3-1 0,2 2-46,1-1 1,0-1 0,0 1 0,0-1-1,0-1 1,0 0 0,0 0 0,0 0 0,4-3 45,-8 3-85,0-1 0,-1 0 0,1 0 0,-1-1 1,1 1-1,-1-1 0,0 0 0,0 0 1,0-1-1,0 1 0,0-1 0,-1 0 1,0 0-1,1 0 0,-2 0 0,3-4 85,-1 0-21,0-1 1,0 1-1,-1-1 0,0 0 0,-1 0 1,0 0-1,0 0 0,-1-3 21,2-74 857,-3 58-75,-4-4 402,4 30-1115,-1 0 1,1 1-1,-1-1 0,1 1 1,-1-1-1,0 1 1,0 0-1,0-1 0,1 1 1,-1 0-1,0 0 1,0-1-1,-1 1 0,1 0 1,0 0-1,0 0 1,-1 0-1,1 0 0,0 1-69,0-1 150,5 4-156,11 9-52,-1 0 0,0 1 0,0 2 58,0 0-146,1-1-1,1-1 1,3 3 146,-13-12-41,-1-1 0,1 0-1,0 0 1,0 0-1,0 0 1,0-1 0,0 0-1,1 0 1,-1-1-1,1 0 1,-1 0 0,2 0 41,109-1-1241,-117 0 1239,1 0 0,0 1 0,-1-1 0,1 0 0,-1 0 0,1 1 0,-1-1 0,1 0 0,-1 1 1,1-1-1,-1 0 0,1 1 0,-1-1 0,1 1 0,-1-1 0,1 0 0,-1 1 0,0-1 0,1 1 0,-1 0 0,0-1 0,0 1 0,1-1 0,-1 1 0,0-1 0,0 1 2,6 20 118,-5-13-76,1-4-41,-1-1 0,0 1-1,1 0 1,0 0-1,0 0 1,0-1-1,1 0 1,-1 1-1,1-1 1,-1 0-1,1 0 1,0 0 0,1 0-1,-1-1 1,0 1-1,1-1 1,-1 0-1,1 0 1,0 0-1,-1 0 1,1-1 0,0 0-1,0 1 1,0-2-1,1 1 0,11 2-54,1-1-1,0-1 1,0-1-1,0 0 1,11-3 54,-14 1-13,0 0 0,-1-1-1,0-1 1,1 0 0,-1-1 0,-1 0 0,1-1 0,-1-1 0,0 0 0,0 0 0,-1-1 0,0-1 0,0 0 0,-1 0 0,0-1 0,-1 0 0,0-1 0,-1 0 0,3-5 13,-9 12 37,0-1 0,0 0 0,0 0 0,-1 0 0,0 0 0,0 0 1,0 0-1,0 0 0,-1 0 0,0 0 0,0 0 0,0 0 1,-1 0-1,0-3-37,0 7 55,0 0 0,0 0 0,-1 0 1,1 0-1,0 0 0,-1 0 0,1 0 0,-1 1 1,1-1-1,0 0 0,-1 1 0,1 0 0,-1-1 1,0 1-1,1 0 0,-1 0 0,1 0 0,-1 0 1,1 0-1,-1 0 0,1 0 0,-1 0 0,0 1 0,1-1 1,-1 0-1,1 1 0,-1-1 0,1 1 0,-2 1-55,0 6 9,1 1-1,0-1 0,0 1 0,0 0 0,1 0 0,1 0 0,-1 0 0,2 8-8,-1 0-3,-1 205 16,1-219-12,0 0 1,0 0-1,0 0 0,0 0 0,-1 0 1,1 0-1,-1-1 0,0 1 0,0 0 0,0 0 1,0-1-1,0 1 0,-1 0 0,1-1 1,-1 1-1,0-1 0,0 0 0,0 0 0,-1 2-1,-1-1 8,0-1-1,0 0 0,0 0 0,0 0 0,0 0 1,0-1-1,0 1 0,0-1 0,-1 0 0,1 0 0,-1-1 1,-2 1-8,-47-1 40,54-1-68,0 0 0,0 0 0,0 0 0,0 0 1,1 0-1,-1 0 0,0 0 0,0 0 1,1 0-1,-1 0 0,1 0 0,-1 0 0,1 0 1,-1 0-1,1 0 0,-1 0 0,2 0 28,14-15-191,1 1-1,1 1 1,0 0-1,12-5 192,27-21-1048,2-6-402,-2-3 0,-2-3 0,37-44 1450,-67 66-52,-1 0 0,-2-2-1,-1 0 1,-1-1 0,-2-1 0,-1-1 0,-2-1 0,1-7 52,-13 32 383,0 0 1,-1-1 0,0 1 0,-1 0-1,0-1 1,-1-6-384,0 16 1873,0 2-384,0 0-537,0 10 222,-3 25-1025,-1-1 1,-1 0-1,-8 23-149,-4 29 40,-2 70 75,-4 20-1673,22-171 1261,0 0 0,-1 0 0,1 0 0,-1-1 1,0 1-1,-1 1 297,3-6-40,-1 1 0,1-1 0,0 1 0,-1 0 0,1-1 0,-1 1 0,1-1 0,-1 1 0,1-1 0,-1 1 0,1-1 0,-1 0 0,1 1 0,-1-1 0,0 0 0,1 1 0,-1-1 0,0 0 0,1 0 0,-1 1 40,0-1 1,0-1 1,0 1-1,0 0 1,1 0-1,-1-1 1,0 1-1,0 0 1,0-1-1,1 1 1,-1-1-1,0 1 1,1-1-1,-1 1 1,0-1-1,1 1 1,-1-1-1,1 0 1,-1 1-1,1-1 1,-1 0-1,1 0 1,-1 0-2,-6-11 163,1 0 0,0-1 1,1 0-1,0 0 0,1 0 0,0 0 0,1-1 1,0-9-164,-1-6 528,2-1 1,0 1 0,3-23-529,0 50 4,-1 0-1,1 0 1,0 0-1,0 0 1,-1 0 0,1 0-1,1 0 1,-1 0 0,0 1-1,0-1 1,1 0-1,-1 1 1,1-1 0,-1 1-1,1-1 1,0 1-1,-1 0 1,1-1 0,0 1-1,0 0 1,0 0 0,0 1-1,0-1 1,0 0-1,0 1 1,0-1 0,0 1-1,1 0-3,10-3 2,1 0 0,0 1 1,12 1-3,-25 1 1,21-2-1,6 1 15,1 0 1,0 2 0,1 1-16,-22-2 1,-1 1 0,1 1 0,-1-1-1,0 1 1,1 1 0,-1-1 0,0 1 0,0 1 0,-1-1 0,1 1 0,-1 0 0,0 1 0,5 3-1,-7-4-3,-1 0-1,0 0 1,0 0-1,0 1 1,-1-1-1,0 1 1,1-1-1,-2 1 1,1 0-1,0 0 1,-1 0-1,0 0 1,0 0-1,0 3 4,0 13 33,0 0 0,-1 0 0,-1 0-33,0 1 41,0-10-18,-1 0-1,0 1 1,-1-1 0,-2 6-23,2-7-188,0 1-1,1-1 1,0 1-1,1-1 1,0 4 188,9-19-1508,3-6 1179,-1-2 1,0 0-1,-1 0 0,-1-1 0,0 0 0,0 0 0,4-13 329,-2 7 59,0 0-1,1 0 1,1 1 0,6-6-59,-14 21 22,0 0 0,-1 0 0,1 0 0,0 0 0,0 1 0,1 0 0,-1 0 0,0 0 0,1 0 0,-1 1 0,1-1 1,0 1-1,4 0-22,-5 0-65,-1 0 1,1 1 0,0 0 0,0 0-1,0 0 1,-1 0 0,1 0-1,0 1 1,0 0 0,0 0 0,-1 0-1,1 0 1,-1 0 0,1 1 0,-1-1-1,1 1 1,1 2 64,28 29-1426,-27-25 1277,0-1 0,1-1 0,0 1 0,4 3 149,-7-8-6,-1 0 1,0 0 0,1 0-1,-1-1 1,1 1 0,0-1-1,-1 0 1,1 0 0,0 0-1,0-1 1,0 1 0,-1-1-1,4 0 6,0 1-37,-1-1 0,1 0-1,0-1 1,0 1 0,-1-2-1,1 1 1,-1 0 0,1-1-1,-1-1 1,1 1 0,-1-1-1,0 0 1,0 0 0,0-1-1,2-1 38,26-24-60,-25 20 228,1 1 1,0 0-1,1 1 0,-1 0 1,8-3-169,-18 10 715,0 0-70,0 16 324,-1 1-854,0-1 0,-2 0 0,-3 12-115,2-11 30,1 1 0,1 0 0,0 14-30,1-29-58,1 0 0,0 0 1,0 1-1,1-1 0,-1 0 0,1 0 1,-1 0-1,1 0 0,0 0 0,0 0 1,0 0-1,1 0 0,-1 0 0,1 0 1,0 0 57,0-1-360,0-1 1,0 1 0,0-1 0,1 1 0,-1-1 0,0 0-1,1 0 1,-1 0 0,1 0 0,-1 0 0,1 0 0,0-1-1,-1 0 1,1 1 0,-1-1 0,1 0 0,0 0-1,2 0 360,18 0-3060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43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186 481 928,'0'0'5624,"0"0"-3479,0 0-765,0 0 44,0 0-359,-25-3-489,25 3-576,-39-4 317,-21 0-317,57 3 9,1 1-1,0 0 0,0 1 0,0-1 0,-1 0 1,1 1-1,0-1 0,0 1 0,0 0 0,0-1 1,0 1-1,0 0 0,0 0 0,0 1 0,0-1 0,1 0 1,-1 1-1,0-1 0,1 1 0,-1-1 0,1 1 1,-1 0-1,0 1-8,0 1 9,1-1 1,-1 1-1,1 0 1,-1 0 0,1 1-1,1-1 1,-1 0-1,0 3-9,1-3 5,-2 8-11,1 0 0,1 0 0,0 0 0,1 0 1,0 1 5,0-12-12,-1 0 0,1 0 0,0 1 0,0-1 0,0 0 0,0 0 0,0 0 0,0 0 0,0 0 0,0 0 0,0 0 0,0 0 0,0-1 0,1 1 0,-1 0 0,0-1 0,1 1 0,-1-1 0,0 1 1,1-1-1,-1 0 0,1 1 0,-1-1 0,0 0 0,1 0 0,-1 0 0,1 0 0,1 0 12,3 0-219,0 0 0,0-1 0,0 1 0,0-1 0,-1 0 0,1 0 0,1-1 219,-1-1-224,0 1 0,-1-1 0,1-1 1,-1 1-1,1-1 0,-1 0 0,0 0 0,-1-1 0,1 1 0,3-6 224,9-12-320,0-1-1,0-4 321,4-5-55,-20 30 106,0 3-45,0 1 1,0-1-1,-1 1 0,1-1 0,-1 1 0,1-1 1,-1 1-1,0 0 0,0-1 0,1 1 0,-1 0 1,0 0-7,0 3 24,2 7 22,1 0 1,0 0-1,1 0 1,0-1 0,1 0-1,0 0 1,1 0-1,0 0-46,-3-7 0,-1 0 0,1 0-1,0-1 1,0 1 0,1-1-1,-1 1 1,1-1 0,-1 0-1,1 0 1,0-1 0,0 1-1,0-1 1,0 0 0,1 0 0,-1 0-1,0-1 1,1 1 0,0-1-1,-1 0 1,1-1 0,0 1-1,2-1 1,0 0-4,-1 0-1,1 0 0,0-1 0,-1 0 1,1 0-1,-1-1 0,0 0 0,1 0 1,-1 0-1,0-1 0,0 0 0,0 0 1,-1 0-1,1-1 0,-1 0 0,1 0 1,-1 0-1,4-6 5,25-25 44,-27 27-44,1-1 0,0 1-1,0 1 1,0-1 0,1 2 0,0-1 0,0 1 0,1 0 0,1 1 0,-11 4-2,0 1 1,1 0-1,-1 0 1,0 0 0,0 0-1,1 0 1,-1 0-1,0 0 1,1 0 0,-1 0-1,0 0 1,0 0-1,1 0 1,-1 0 0,0 0-1,1 0 1,-1 0-1,0 0 1,0 1 0,1-1-1,-1 0 1,0 0-1,0 0 1,1 0-1,-1 0 1,0 1 0,0-1-1,0 0 1,1 0-1,-1 1 1,0-1 0,0 0-1,0 0 1,0 0-1,1 1 1,-1-1 0,0 0-1,0 1 1,0-1-1,0 0 1,0 0 0,0 1-1,0-1 1,0 0-1,0 1 1,0-1 0,0 0-1,0 0 2,0 17 95,0-13-80,-1 11 13,1-6 3,0 0 0,0 1 0,0-1 0,1-1 0,1 5-31,-1-11-23,-1 0 0,1 0 0,-1-1-1,1 1 1,0 0 0,-1-1 0,1 1 0,0-1-1,0 1 1,0-1 0,0 1 0,0-1 0,1 1-1,-1-1 1,0 0 0,1 0 0,-1 0 0,1 0-1,-1 0 1,1 0 0,-1 0 0,1 0-1,0 0 1,-1-1 0,1 1 0,0-1 0,0 1-1,1-1 24,28 2-1009,0-1-1,28-3 1010,38 0 5,-90 3 3,0 1 0,-1-1 0,1 1 0,-1 1 0,1-1 0,-1 1 0,0 0 0,0 1 0,0-1 0,5 5-8,-5-3 9,1-1 0,0 1 0,0-2 0,1 1 0,-1-1 0,1 0 0,0 0 0,2 0-9,-3-2-41,1 0-1,-1 0 1,1-1-1,-1 0 1,1 0 0,0-1-1,3 0 42,-7 0-84,-1 0 1,1 0-1,0-1 1,-1 1-1,1-1 0,0 0 1,-1 0-1,0 0 0,0 0 1,1 0-1,-1-1 0,0 0 1,-1 1-1,1-1 1,0-1 83,14-19-95,-1-1 1,-1 0-1,-1-2 1,-1 1-1,5-16 95,46-141 200,-56 157-184,5-16 229,6-13 1241,-3 0-1,-3-1 0,5-36-1485,-22 118 2441,-1 0-1,-4 9-2440,-37 108 2,24-78 352,-54 200-249,6-19-82,68-238-27,-16 35-376,18-43 367,0-2 1,0 1 1,0 0-1,0 0 0,0 0 0,0 0 1,0 0-1,0-1 0,0 1 0,0 0 1,0 0-1,0 0 0,0 0 0,0 0 0,0 0 1,-1-1-1,1 1 0,0 0 0,0 0 1,0 0-1,0 0 0,0 0 0,0 0 1,0 0-1,-1 0 0,1 0 0,0 0 0,0 0 1,0-1-1,0 1 0,0 0 0,-1 0 1,1 0-1,0 0 0,0 0 0,0 0 1,0 0-1,0 0 0,-1 0 0,1 0 0,0 1 1,0-1-1,0 0 0,0 0 0,0 0 1,-1 0-1,1 0 0,0 0 0,0 0 1,0 0 11,1-16 0,1-1 1,1 1-1,1-1 1,0 1-1,1 0 1,0 1 0,1-1-1,1 1 1,1 0-1,0 1 1,1 0 0,1 0-1,0 1 1,0 0-1,1 0 1,1 1-1,0 1 1,1 0 0,0 1-1,1 0 1,0 1-1,0 1 1,3-1-1,-8 6-284,-1 0 0,0 1 1,1 0-1,0 1 0,-1 0 0,1 0 0,0 0 1,6 2 283,-13-1-5184,-2 2-902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46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8772,'0'0'2561,"0"0"-608,0 0-1169,0 0-367,0 0-129,0 0-48,0 0-224,53-12-16,-2 60 240,8 9-112,-3 3-96,-3 2-32,-9-2-112,-14 4-1521,-30-48-1760,0-3-2530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47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0 362 10005,'0'0'2417,"0"0"-1057,0 0-1184,3-149-160,86 76 16,26-7-32,-62 45-272,-5 10-4802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47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44 5218,'0'0'3421,"0"0"-2154,0 0-595,0 0-160,0 0-704,8-7 64,-5 3 131,1 1-1,0 0 0,-1 0 1,1 0-1,1 1 0,-1-1 1,0 1-1,1 0 0,-1 0 1,1 0-1,0 1 1,-1 0-1,1 0 0,0 0 1,0 0-1,0 1 0,2 0-2,18-1 5,-15 0 26,0 1-1,0 0 0,0 1 0,0 0 1,0 0-1,0 1 0,0 0-30,-8-1-8,1 0-1,-1 0 1,0 0 0,0 0 0,0 1-1,0-1 1,0 1 0,0-1-1,0 1 1,0 0 0,-1-1 0,1 1-1,-1 0 1,1 0 0,-1 0-1,0 1 1,1-1 0,-1 0 0,0 0-1,-1 1 1,1-1 0,0 0-1,-1 1 1,1-1 0,-1 1-1,0-1 1,1 1 0,-1-1 0,-1 1-1,1 0 9,0 1-26,0 0 0,0 1-1,-1-1 1,0 0-1,0 0 1,0 0 0,0 0-1,0 0 1,-1 0 0,0 0-1,0 0 1,0-1-1,0 1 1,-1 0 26,-3 3 33,-1 0 0,0 0 1,0 0-1,-8 5-33,6-5 52,1 0 1,-1 1-1,2 0 1,-8 8-53,14-14-11,0-1 0,1 0 1,-1 1-1,0-1 0,0 1 1,1-1-1,-1 1 1,0-1-1,1 1 0,0-1 1,-1 1-1,1 0 0,0-1 1,0 1-1,0 0 1,0-1-1,0 1 0,0 0 1,1-1-1,-1 1 0,0-1 1,1 1-1,-1 0 0,1-1 1,0 1-1,-1-1 1,2 2 10,2 3-24,1 0 1,0 0-1,0 0 0,1 0 1,4 3 23,16 19-17,-22-23 69,-2 1-1,1 0 1,-1 0-1,0 0 1,0 0-1,0 0 1,-1 0-1,0 0 1,0 1 0,-1-1-1,1 0 1,-1 1-1,-1-1 1,1 0-1,-1 1 1,-1-1-52,1 3 187,-1-1 1,-1 1 0,0-1 0,0 0-1,0 0 1,-1 0 0,0 0-1,-1 0 1,0-1 0,0 0-1,-2 1-187,-20 22 486,-2-1 1,-2-1-1,0-2 0,-2-1 0,-29 18-486,60-43-1606,2 0-2369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49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0 624 11797,'0'0'737,"0"0"-737,0 0-192,202-101 192,-45 16 16,19-11 0,13 2 0,9 7 16,-9 21 80,-24 18 0,-30 18-112,-38 14-1121,-97 16-1056,0 0-1344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49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6947,'0'0'5058,"0"0"-4833,0 0-225,0 0-208,0 0 208,196 99 432,-74-33 64,16 14-240,4 3-48,-9-1-160,-6 1 16,-10-5 16,-10 6-80,-89-58-160,-13-1-6387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50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10629,'0'0'1921,"0"0"-1921,0 0 64,49 216 80,-3-74 240,2 9-192,3-2-32,-3-16-112,1-16-16,-6-16 0,-5-21-32,-7-16-944,-16-16-2210,-15-48-703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50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9812,'-4'27'379,"-13"114"-259,11 32 771,10 65-891,6-80 814,6-1-1,21 74-813,12 0 833,32 71-833,-3-71 125,-4-10-55,-67-193-43,-1-1 0,-1 1 1,-2 1-1,0-1 0,-2 22-27,-1-49-21,0 0-1,0 0 1,0 0 0,0 0-1,-1 0 1,1 0 0,0 0-1,0 0 1,0-1 0,-1 1-1,1 0 1,-1 0 0,1 0-1,0 0 1,-1-1 0,1 1-1,-1 0 1,0 0-1,1-1 1,-1 1 0,0 0-1,1-1 1,-1 1 0,0-1-1,0 1 1,1-1 0,-1 1-1,0-1 1,0 0 0,0 1-1,0-1 1,0 0 21,-1 1-242,0-1 0,0 0 1,0 0-1,0 0 0,0 0 1,0 0-1,0 0 0,0-1 0,0 1 1,0-1-1,0 1 0,0-1 0,-2-1 242,2 1-628,0-1 0,0 1 0,0-1 0,0 0 0,0 1-1,0-1 1,0 0 0,1-1 0,-2 0 628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51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 1040,'0'0'11670,"0"0"-10774,0 0-704,0 0 16,0 0-208,0 0 0,70-27 64,23 27-16,14 0 0,-1 0-48,-3 0 32,-8-3-32,-13-1-2945,-66 2-4082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51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337 26 7764,'0'0'1664,"0"0"-135,0 0-617,0 0-525,8-4-445,3 0 59,-1 0 1,0 1 0,1 0 0,0 0-1,0 1 1,0 1 0,0 0 0,0 1 0,0 0-2,30 0 46,-28 0 27,-27 0 144,-10 0-339,0 1-1,0 1 1,1 2 0,-1 0 0,-6 3 122,20-4 88,-1 0-1,1 1 1,0 0 0,1 1 0,-1 0 0,1 0 0,0 1-1,0 0 1,1 1 0,-1-1 0,1 2 0,1-1 0,-4 5-88,8-7 26,0 0 1,0 0 0,0 0 0,1 0-1,0 1 1,0-1 0,0 1 0,1-1-1,0 1 1,0 0 0,0 2-27,-1 14 18,1-1 0,2 11-18,0-1 3,3 91 10,-1 26 68,-3-140-73,-1-1 1,0 1-1,0-1 1,-1 0 0,0 1-1,0-1 1,0 0 0,-1 0-1,-1-1 1,1 1 0,-1 0-1,0-1 1,0 0 0,-1 0-1,1 0 1,-3 0-9,-10 11 40,-1-2 0,-1 0 0,0-1 0,-9 4-40,-15 12 27,41-28-324,3-1-3675,3-1-422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51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12534,'0'0'1456,"0"0"-1456,0 0-80,0 0 80,0 0 80,163 41-16,-59-41-32,6-2 0,-70-9-32,-9-1-5154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52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1149 197 12614,'0'0'1040,"0"0"-946,29-19-161,8-7 75,9-7 21,2 3 1,32-16-30,-69 40-1,0 0 1,1 1 0,-1 0 0,1 0-1,0 1 1,0 1 0,0 0-1,1 1 1,-1 0 0,4 0 0,-15 2-1,0 0 1,0 1-1,0-1 0,0 0 1,0 0-1,0 1 0,0-1 1,0 0-1,0 1 1,0-1-1,-1 1 0,1-1 1,0 1-1,0 0 0,-1-1 1,1 1-1,0 0 0,-1-1 1,1 1-1,-1 0 1,1 0-1,-1 0 0,1-1 1,-1 1-1,1 0 0,-1 0 1,0 0-1,1 0 0,-1 0 1,0 0-1,0 0 1,0 0-1,0 0 0,0 0 1,1 41 32,-2-26-18,0 6 16,-1-1 0,0 0 0,-2 1 0,-6 18-30,-30 85 94,10-37-49,20-50-104,5-22-486,0 1 0,0-1 0,-2 0 0,-5 8 545,-3 7-4970</inkml:trace>
  <inkml:trace contextRef="#ctx0" brushRef="#br0" timeOffset="1">1 1130 10933,'0'0'-232,"29"-4"8,-2 1 6,0 1 0,0 1 0,16 2 218,-39-1-65,0 1 0,-1 0 0,1 0 1,0 0-1,-1 0 0,1 0 0,-1 1 0,1 0 0,-1 0 0,0 0 0,0 0 0,0 0 0,0 0 1,0 1-1,0 0 0,-1-1 0,1 1 0,1 3 65,0 1-213,0 0 1,0 0-1,-1 0 1,0 1-1,0-1 0,0 7 213,1-2-101,-2 1 0,0-1 0,0 1 0,-1 0-1,-1-1 1,0 1 0,0 0 0,-2-1 0,-1 11 101,1-14 348,0-1 1,-1 1 0,0-1-1,0 0 1,-1 0-1,0 0 1,0 0 0,-6 7-349,-17 16 1964,-13 18 340,37-46-2139,1 0 0,0 1 0,0-1 0,0 1 0,1 0 0,-1 0 0,1-1 0,0 1 0,0 0 0,0 0 0,0 0 0,1 2-165,0-4 11,0-1 1,0 1 0,0-1-1,0 1 1,1-1-1,-1 1 1,1-1-1,-1 1 1,1-1 0,-1 0-1,1 1 1,0-1-1,0 0 1,0 1 0,0-1-1,0 0 1,0 0-1,0 0 1,0 0-1,0 0 1,0 0 0,0 0-1,1 0 1,-1-1-1,2 2-11,3 0 11,0 1-1,1-1 0,-1-1 1,1 1-1,2-1-10,-1 1 0,39 5-709,1-3-1,0-1 1,45-4 709,-28 0-1425,-47 1-3298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52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12406,'0'0'1528,"0"0"-957,0 0-557,28 11 28,4 1-23,4 2-6,0 0 1,-1 3-1,0 0 0,-2 3-13,-23-14 8,0 1 0,0 0-1,-1 1 1,0 0 0,0 0-1,-1 1 1,0 0 0,-1 1-1,0 0 1,-1 0 0,3 4-8,-3-1 7,-1 0 0,0 0 0,-1 0 1,0 1-1,-1 0 0,0 0 0,-1 0 1,-1 0-1,0 7-7,0-1 11,0 0 0,-2-1 0,0 1 0,-1 0 1,-1-1-1,-1 0 0,-1 1 0,0-1 0,-1-1 0,-2 1 0,-8 16-11,-5-1-17,-1 0 0,-2-2-1,-1 0 1,-2-2 0,-1-1-1,-23 18 18,47-43-40,1-1 8,1-1-1,0 0 1,-1 1-1,0-1 0,1-1 1,-1 1-1,0 0 0,0-1 1,0 1-1,0-1 1,0 0-1,0 0 0,-2 0 33,2-2-107,1-7-199,3-104-3233,0 86 3575,2 0 1,2-1 0,3-13-37,-5 28 245,1 0 0,-1 1 1,2-1-1,0 1 0,0-1 1,1 2-1,0-1 0,1 1 1,0-1-1,0 2 0,2-1 1,-1 1-1,1 1 0,0-1 1,1 2-1,-1-1 0,2 1 1,5-3-246,18-6 232,-1 2 0,2 2 0,32-8-232,109-20-3,-84 20-151,-34 8-873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54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 11493,'0'0'1553,"0"0"-1073,0 0-416,0 0-64,0 0-288,0 0-4722,-41 27 1488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54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7924,'0'0'2193,"0"0"-2193,0 0 48,0 0-112,0 0-2129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59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7523,'0'0'873,"0"0"-241,0 0-552,25-6 35,85-15-8,-101 19-91,0 1 1,1 0 0,-1 0-1,0 1 1,0 0 0,1 1-1,-1 0 1,0 1 0,0 0-1,0 0 1,0 0 0,0 1-1,-1 1 1,1 0 0,-1 0 0,0 0-1,0 1 1,2 2-17,-3-1 34,-1 0 0,0 1 0,0-1 0,-1 1 0,0 0 0,0 0 0,0 1 0,-1 0 0,-1-1 0,1 1 0,-1 1 0,0-1-1,-1 0 1,0 1 0,0-1 0,-1 1 0,0 5-34,1 10 70,-1 1 0,-1-1 0,-1 4-70,0-18 14,0-1 1,-1 1-1,0-1 0,0 0 1,-1 0-1,0 0 0,-1 0 1,0 0-1,-2 3-14,-11 13 35,10-16-31,1 1 1,0 0 0,0 0 0,-3 9-5,8-17-4,0 1 0,0-1 0,0 1 1,1 0-1,-1-1 0,1 1 0,0 0 0,0-1 1,0 1-1,0 0 0,0-1 0,0 1 1,1 0-1,-1-1 0,1 1 0,0-1 1,0 1-1,0-1 0,0 1 0,0-1 1,0 0-1,2 2 4,-2-2 73,1 1 0,0-1 0,0 1 1,-1 0-1,1-1 0,-1 1 0,0 0 1,0 0-1,0 0 0,0 0 0,0-1 0,-1 1 1,1 1-1,-1-1 0,0 0 0,0 0 1,0 0-1,0 0 0,-1 0 0,1 0 0,-1 0 1,0 0-1,0 0 0,0-1 0,0 1 1,0 0-1,-1 0 0,1-1 0,-1 1 0,0-1 1,1 1-1,-1-1 0,0 0 0,-1 1 0,1-1 1,0 0-74,-19 13 529,-1-1 1,0-1-1,0-1 0,-23 8-529,12-5 234,1 2 0,0 1-234,28-15-1,-1-1 0,1 1 0,1 1-1,-1-1 1,0 0 0,1 1 0,-1 0 0,1 0 0,0 0 0,1 0 0,-3 3 1,-5 20-3670,6-10-6689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59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9780,'0'0'577,"0"0"-337,0 0-240,0 0-1089,0 0-2272,-23 117-2690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00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10789,'0'0'1120,"0"0"-1024,0 0-96,0 0-576,0 0 336,0 0-4082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00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11 11909,'0'0'558,"0"0"66,0 0-135,0 0 79,0 0-107,-16-2-311,-47-6-134,52 9-16,17 4 0,81 49 55,-52-33-22,0 0 1,-2 3-1,4 4-33,-27-19 4,-1-1-1,0 1 1,0 1 0,-1 0 0,-1 0-1,1 0 1,-2 1 0,1 0 0,-1 0-1,-1 1 1,0 0 0,0 3-4,1 14 15,-1 0-1,-2 0 1,0 0 0,-2 1-1,-2 0 1,-3 23-15,3-35 5,-2 0 1,-1 0-1,0 0 1,-1 0-1,-1-1 1,-1 1-1,-2 3-5,-17 30 2,-21 31-2,37-64-5,-2 1-8,2 0-146,-1-1 1,0 0 0,-2-1-1,0 0 1,-1-1-1,-8 7 159,20-21-33,-1 0-1,1 0 0,0-1 0,-1 1 0,1-1 0,-1 1 0,1-1 0,-1 0 0,0 0 0,0 0 1,1 0-1,-1 0 0,0-1 0,0 1 0,0-1 0,0 0 0,0 0 34,2 0-1,0 0 0,0 0 1,0-1-1,0 1 0,0 0 0,0 0 0,0-1 0,0 1 0,1-1 0,-1 1 1,0-1-1,0 1 0,0-1 0,1 1 0,-1-1 0,0 0 0,1 0 0,-1 1 1,0-1-1,1 0 0,-1 0 0,1 0 0,-1 1 0,1-1 0,0 0 0,-1 0 0,1 0 1,0 0-1,-1 0 0,1 0 0,0 0 0,0-1 1,-2-36-39,3 28 23,-1 2 30,1-1 0,0 0-1,1 1 1,0 0-1,0-1 1,1 1-1,0 0 1,1 0 0,-1 0-1,1 1 1,1-1-1,0 1 1,0 0-1,0 0 1,1 1 0,0 0-1,0 0 1,0 0-1,1 0 1,2 0-14,16-12 115,1 1 0,2 1 0,-1 2 0,30-11-115,26-8 79,0 4 0,2 3 0,35-3-79,-95 26-1553,-20 3-5944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51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3169,'0'0'7660,"0"0"-5830,24 6-1592,-24-6-238,25 5 61,-1 1 0,-1 1 1,6 4-62,-24-8 16,0 0-1,0 0 1,-1 0 0,1 1 0,-1 0 0,0 0 0,0 0 0,0 0-1,0 1 1,-1-1 0,1 1 0,-1 0 0,-1 0 0,1 1 0,-1-1-1,0 0 1,0 1 0,0-1 0,-1 1 0,1 5-16,-1-8 5,3 14 28,-1 1 0,0-1 0,-1 1 0,-1 0 0,-1 5-33,0-13 21,-1 0 0,0 1 0,0-1 0,-1 0 1,0 0-1,-1 0 0,0 0 0,-1-1 0,-4 9-21,-4 1 135,-1 0 0,-1-1 0,-1 0-1,0-1 1,-16 13-135,1-3 493,-2-1 0,-30 18-493,61-43-15,-1 0-1,1 0 1,-1 0 0,1 0 0,0 0 0,-1 0 0,1 0-1,0 0 1,0 0 0,0 0 0,0 1 0,0-1 0,0 1 15,2-2-73,1 0 1,0 0 0,0 0 0,0-1-1,-1 1 1,1-1 0,0 1 0,0-1-1,-1 1 1,1-1 0,0 0-1,-1 0 1,2-1 72,47-28-2151,-12 2-2360,-1 0-2116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01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0 13270,'0'0'592,"0"0"-592,0 0-224,0 0-752,0 0-785,0 0-3842</inkml:trace>
  <inkml:trace contextRef="#ctx0" brushRef="#br0" timeOffset="1">1 433 11813,'0'0'881,"0"0"-881,0 0-64,0 0-1329,0 0-1264,0 0-5619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01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1 157 11573,'0'0'1268,"0"0"-577,0 0-265,0 0-327,17-3-64,3-1-14,1-1 0,-1-1-1,0 0 1,0-2 0,-1 0 0,14-9-21,-8 3 8,49-27-330,-67 38 113,1 0-1,0 0 0,0 0 0,0 1 0,0 0 0,1 1 0,-1 0 0,5 0 210,-13 1-7,1 0-1,-1 0 1,0 0-1,0 0 1,1 0 0,-1 0-1,0 0 1,1 0-1,-1 0 1,0 0-1,1 0 1,-1 0-1,0 0 1,0 0 0,1 0-1,-1 1 1,0-1-1,1 0 1,-1 0-1,0 0 1,0 0-1,1 1 1,-1-1 0,0 0-1,0 0 1,0 0-1,1 1 1,-1-1-1,0 0 1,0 0-1,0 1 1,0-1 0,0 0-1,1 1 1,-1-1-1,0 0 1,0 0-1,0 1 1,0-1-1,0 0 1,0 1 0,0-1-1,0 0 8,1 13-7,0-1 0,0 1 0,-1 0 1,-1-1-1,0 1 0,-1-1 0,-1 0 0,0 1 0,0-1 0,-2 4 7,-12 28 113,-3 0 0,-4 7-113,-5 8 217,8-12 269,-12 39-486,27-65 19,0 1-1,1-1 1,2 1-1,0-1 1,1 11-19,1 2-662,1-34 592,0 0 1,0 0 0,0 0-1,0 0 1,0 0-1,0 1 1,0-1-1,0 0 1,-1 0-1,1 0 1,0 0-1,0 0 1,0 1-1,0-1 1,0 0-1,0 0 1,0 0-1,0 0 1,0 1-1,0-1 1,0 0 0,0 0-1,0 0 1,0 0-1,0 0 1,1 1-1,-1-1 1,0 0-1,0 0 1,0 0-1,0 0 1,0 0-1,0 1 1,0-1-1,0 0 1,0 0-1,0 0 1,1 0 0,-1 0-1,0 0 1,0 0-1,0 0 1,0 0-1,0 1 1,1-1-1,-1 0 1,0 0-1,0 0 1,0 0-1,0 0 70,11 0-5744</inkml:trace>
  <inkml:trace contextRef="#ctx0" brushRef="#br0" timeOffset="1">576 315 10325,'0'0'1320,"0"0"-623,0 0-209,0 0-24,1 23-192,8 73-197,-9-93-73,0-1 1,0 1-1,1-1 1,-1 1-1,1-1 1,0 1-1,0-1 0,0 1 1,0-1-1,0 0 1,0 0-1,0 1 1,1-1-1,-1 0 0,1 0 1,0 0-1,-1 0 1,1-1-1,0 1 1,0 0-1,0-1 1,1 1-1,-1-1 0,0 0 1,0 0-1,1 0 1,-1 0-1,0 0 1,1 0-1,-1-1 0,1 1 1,0-1-1,-1 0 1,2 1-3,1-1 2,2 2-2,0-1 0,1-1 0,-1 1-1,1-1 1,-1-1 0,1 1 0,-1-1-1,0 0 1,1-1 0,-1 0 0,0 0 0,0-1-1,0 1 1,0-2 0,3-1 0,0-2 8,0 0 1,-1-1-1,0 1 0,-1-2 1,1 1-1,-2-1 1,1-1-1,-1 1 0,2-6-8,-1 2 19,0 0 1,-1-1-1,-1 0 0,0-1 0,-1 1 0,0-1 0,-1 0 0,-1 0 0,0-1 1,-1 1-1,-1-1 0,-1-14-19,0 23 28,0-1-1,0 0 1,-1 1 0,0-1 0,-1 1-1,1-1 1,-2 1 0,1 0 0,-1-1 0,0 1-1,0 1 1,-2-3-28,1 3 21,0 1 0,-1 0-1,1 0 1,-1 0 0,-1 1 0,1-1-1,0 1 1,-1 0 0,0 1 0,0-1-1,0 1 1,0 0 0,-7-1-21,-8-2 13,0 1 0,0 1 1,0 1-1,-1 0 0,1 2 1,-1 1-1,-9 1-13,23-1-81,1 1 0,0-1 0,0 1-1,-1 1 1,1-1 0,0 1 0,0 1 81,-42 25-2791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01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13526,'0'0'656,"0"0"-543,0 0-97,0 0-16,0 0-1249,0 0-3825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02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13686,'0'0'657,"0"0"-513,0 0-144,0 0-176,0 0-337,0 0-6162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02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176 177 8484,'0'0'1531,"0"0"-210,0 0-137,0 0-445,-1-20-421,1 8-287,-1 4-18,1 0 0,-1 0 0,2-1-1,0 1 1,0 0 0,0-1-13,0 6 5,0-1-1,0 1 1,0 0 0,1 0-1,-1 0 1,1 0 0,0 0 0,-1 0-1,1 0 1,1 1 0,-1-1-1,0 1 1,1-1 0,-1 1-1,1 0 1,0 0 0,-1 0 0,1 0-1,3-1-4,9-3 17,0 0-1,0 1 1,0 1-1,1 0 1,0 1-1,0 1 0,-1 0 1,1 1-1,1 1 1,-1 1-1,0 0 1,6 2-17,-13-1 9,-1 0 0,1 0 0,-1 1 0,1 1 0,-1-1 0,0 1 0,-1 1 0,1-1 0,-1 1 0,0 1 0,0-1 0,0 1 0,-1 0 0,1 1 0,-2 0 0,4 4-9,-2-1 16,0 0 1,0 0-1,-1 1 0,-1 0 0,0 0 0,0 1 1,-1-1-1,0 1 0,-1 0 0,-1 0 1,1 11-17,-1-13 4,-2 0 1,1 0-1,-1 0 1,-1 0-1,0 0 1,0-1-1,-1 1 1,-1 0 0,1-1-1,-1 1 1,-1-1-1,0 0 1,0 0-1,-1-1 1,0 1-1,0-1 1,-1 0-5,-47 61-12,-2-2 1,-3-4-1,-36 30 12,-204 160-13,296-252 12,1 0 0,-1 0 0,1 0 1,0 0-1,0 1 0,-1-1 0,1 1 0,0-1 0,0 1 1,0-1-1,1 1 0,-2 1 1,2-2-4,0-1-1,0 1 1,0 0-1,0-1 1,0 1-1,1 0 1,-1-1-1,0 1 1,0-1-1,0 1 1,1 0-1,-1-1 1,0 1-1,1-1 1,-1 1-1,0 0 1,1-1-1,-1 1 1,1-1-1,-1 1 1,1-1-1,-1 0 1,1 1-1,-1-1 1,1 0-1,-1 1 1,1-1-1,0 0 1,-1 1-1,1-1 1,0 0-1,-1 0 1,1 0-1,0 0 1,-1 0-1,1 0 1,0 1 4,28 4 36,1 0 1,0-2 0,0-1-1,0-1 1,1-2-37,27 2 113,7 0 40,-22-1 336,0 2-1,0 1 1,11 5-489,-22 2 644,-27-8-700,0 0 1,0-1 0,0 1-1,0-1 1,0 0 0,0 0-1,4-1 56,-4 0-2457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12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9 1649,'0'0'760,"0"0"91,0 0 275,0 0 176,0 0-99,0 0-421,5-5-435,-2 2 358,-2 5 3592,-69 135-4057,42-67-161,-18 73-79,35-104-53,1 1 0,3 0 0,1 1 0,1 23 53,4-64-349,-1 0 1,1 0 0,-1 0-1,1 0 1,0 0 0,-1 0-1,1 0 1,0 0 0,-1 0-1,1 0 1,-1 0 0,1 0-1,0 0 1,-1-1 0,1 1-1,-1 0 1,1 0 0,0-1-1,-1 1 1,1-1 0,-1 1-1,1 0 1,-1-1 0,0 1-1,1-1 1,-1 1 0,1-1-1,-1 1 1,0-1 0,1 0 348,0-13-2615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12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53 159 240,'0'0'7524,"0"0"-4203,0 0-2219,0 0-553,0 0-178,-12 0-181,1 0-160,-15-1-5,22 0-3,15-1 21,19-5 28,0-1 0,-1-1 0,0-2 0,0 0 1,21-14-72,42-16 89,-70 32-523,52-17 1087,-65 24-2197,-1 0 0,1 1 0,0 0 0,6 0 1544,-14 3-4949,-1 7 2057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14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57 6307,'0'0'1339,"5"-8"-1096,15-24-224,-19 31-18,-1 1 0,0-1 1,1 0-1,0 1 1,-1-1-1,1 1 1,-1-1-1,1 1 0,0-1 1,-1 1-1,1-1 1,0 1-1,0-1 1,-1 1-1,1 0 0,0 0 1,0-1-1,0 1 1,-1 0-1,1 0 1,0 0-1,0 0 0,0 0 1,-1 0-1,1 0 1,0 0-1,0 0 1,0 1-2,3-1-30,-3 0-106,-1 0 168,0 0 75,0 0 37,0 0-56,-13 5 3516,13-5-3506,0-1 0,0 1-1,0 0 1,0 0 0,0 0-1,0 0 1,0 0 0,0 0-1,0 0 1,0 0 0,0 0-1,0 0 1,0 0 0,0 0-1,0 0 1,0 0 0,0-1-1,0 1 1,0 0 0,0 0-1,0 0 1,0 0 0,0 0-1,0 0 1,0 0 0,0 0-1,0 0 1,0 0 0,0 0-1,0 0 1,0 0 0,0 0-98,15-5 504,23-2-751,52 7 333,-88 0-85,-1 0 0,1 1 1,0-1-1,-1 0 0,1 1 0,0-1 1,-1 1-1,1 0 0,0-1 1,-1 1-1,1 0 0,-1 0 1,0 0-1,1 0 0,-1 0 1,0 0-1,1 1 0,-1-1 0,0 0 1,0 1-1,0-1 0,0 1 1,0-1-1,0 1 0,-1-1 1,1 1-1,0-1 0,-1 1 1,1 1-2,1 6 6,-1 0 0,0 0 1,0 0-1,-1 0 1,0 4-7,0-7 7,-1 7 2,0-1-1,-1 0 1,0 1-1,-1-1 1,-1 0-1,0-1 1,0 1-1,-1 0 1,-1-1-1,-6 9-8,-14 21-114,-2-1-1,-8 7 115,0-1-101,-4 6 83,16-22 440,1 1 1,1 2-423,20-30 71,1-1-1,-1 0 1,1 1 0,0-1 0,0 1 0,0 0 0,0-1 0,0 1 0,0 0 0,1-1 0,0 1-1,-1 0 1,1 0 0,0 0 0,0-1 0,0 1 0,1 0 0,-1 0 0,1-1 0,0 1 0,-1 0-1,1 0 1,1 0-71,0 1 33,1 0-1,0 0 0,0-1 0,0 1 0,0-1 1,1 1-1,-1-1 0,1 0 0,0-1 0,0 1 1,0-1-1,4 3-32,10 3-104,1-1 1,0 0-1,0-2 1,0 0-1,12 1 104,3-3-3428,-8-3-6110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8:14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 16904,'0'0'1072,"0"0"-912,0 0-64,0 0 625,0 0-145,0 0-576,0 0-64,-25-2-3074,25 2-11604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13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942 1360 5491,'0'0'2246,"0"0"-1520,0 0-196,0 0 815,0 22 106,1-6-1212,0 2-70,-1-1 0,0 1 0,-2-1 0,0 1 0,-1-1 0,0 1 0,-2-1-1,-1 3-168,-21 52 615,-20 36-615,30-75 73,-1 0 0,-1-1 0,-2-1 1,-7 6-74,23-31 14,-1-1 0,1 1 0,-1-1 1,0 0-1,0 0 0,-1 0 0,1-1 1,-1 0-1,0-1 0,0 1 1,-1-1-1,1-1 0,-1 1 0,-5 0-14,-10 1 80,-1-1-1,1-1 1,-1-1-1,-5-2-79,20 1 19,-3 0 2,0-1-1,0 0 1,0-1 0,1 0-1,-1-1 1,0-1 0,1 1 0,0-2-1,0 0 1,0 0 0,-4-3-21,0-2 15,1 0 0,0-1-1,0 0 1,1-1 0,1-1 0,0 0 0,-4-6-15,-10-18-8,1-2 1,2 0 0,1-2 0,3-1 0,-10-28 7,5 5-13,2-1-1,4-2 1,2 1 0,3-2-1,3 0 1,4 0 0,1-30 13,6-265 96,0 335-102,1 0 1,2 1 0,0 0 0,2 0 0,2 0 0,0 1-1,2 0 1,10-21 5,-10 29-4,0 0 0,2 1 0,0 0 0,1 1 0,1 0 0,1 1-1,0 1 1,1 0 0,0 1 0,1 1 0,1 0 0,1 1 4,22-12 1,1 3 1,1 1-1,1 2 1,1 2-1,0 2 1,1 2-1,0 2 1,1 2-1,0 2 0,0 2 1,30 2-2,-74 2 1,31 0 13,1 1 0,19 4-14,-43-3 0,1 0 1,-1 1 0,0 0-1,0 1 1,-1 0 0,1 1-1,-1 0 1,0 1 0,6 4-1,32 28 54,-44-35-55,0 1 0,-1-1-1,1 1 1,-1 0 0,0 0-1,-1 0 1,1 1 0,-1-1-1,1 1 1,-1-1 0,0 1 1,-2 8-2553,-1-10-4376,-6-3 1753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52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346 112 10949,'0'0'1145,"0"0"-588,0 0-71,0 0 13,0 0 26,-7-15-79,-25-49-62,30 62-346,0-1 0,0 1-1,0-1 1,0 1 0,0 0 0,-1 0 0,1 0 0,-1 0 0,1 0 0,-1 1-1,0-1 1,0 1 0,0 0 0,0 0 0,0 0 0,0 0 0,0 0 0,0 1-1,0-1 1,0 1 0,0 0 0,0 0 0,0 0 0,-1 0 0,1 1 0,0-1-1,0 1-37,-12 0 181,4-1-125,1 1-1,-1 1 1,1 0 0,-1 0-1,1 1 1,0 0-1,0 0 1,0 2 0,1-1-1,-1 1 1,1 0-1,0 1 1,-4 4-56,7-6 26,0 1 0,1-1-1,-1 2 1,1-1 0,0 0 0,1 1-1,0 0 1,0 0 0,0 0 0,0 1-1,1-1 1,0 1 0,0 0 0,1 0-1,0 0 1,0 0 0,1 0-1,0 0 1,0 0 0,1 2-26,0-7-2,0 1 0,0-1 0,0 1 0,1-1 0,-1 0-1,1 1 1,0-1 0,-1 0 0,1 1 0,0-1 0,1 0 0,-1 0 0,0 0 0,1 0 0,-1 0 0,1 0 0,-1 0 0,1-1-1,0 1 1,0 0 0,0-1 0,0 0 0,0 1 0,0-1 0,0 0 0,0 0 0,1 0 0,-1 0 0,0 0 0,1-1-1,0 1 3,10 2-27,1-1-1,-1 0 1,1-1-1,-1-1 1,6 0 27,-12 0-14,16-1-387,0 0 0,-1-1-1,1-2 1,-1 0 0,0-1 0,0-1 0,0-1 0,-1-1 0,0-1-1,0-1 1,6-5 401,-10 5-668,-6 5 301,-1 0 0,-1-1-1,1-1 1,2-2 367,-11 8 195,-1 1 859,-7 6 1902,0 3-2915,2 0 0,-1 1 0,1-1 1,0 1-1,1 0 0,0 0 0,1 1 0,0-1 0,1 1 1,0 0-1,0 0 0,1-1 0,1 1 0,0 0 1,0 0-1,2 10-41,-1-18-6,-1 0 0,1 0 0,-1-1 0,1 1 0,0 0 0,0 0 0,0 0 0,0 0 0,1-1 0,-1 1 0,1-1 0,0 1 0,-1-1 0,1 1 0,0-1 0,1 0 0,-1 0 0,0 0 0,1 0 1,-1-1-1,3 2 6,26 9-2826,5-9-6314,-32-3 5829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14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0 6867,'0'0'2196,"0"0"-756,0 0-516,0 0-516,0 0-331,-8 18-53,3-9-22,0-1-1,1-1 0,0 0 0,1 1 0,0 0 0,0 0 0,1 0 1,0 0-1,0 0 0,1 0 0,0 0 0,1 1 0,-1-1 0,2 0 0,-1 1 0,1-1 0,1 3-1,9 24 6,3-1-1,0 0 1,2-1 0,8 10-6,20 42 25,-40-76-30,0 1 1,-1-1-1,0 1 0,-1 0 1,2 9 4,-3-16 26,-1 0 1,0 0-1,1 1 1,-1-1-1,0 0 1,-1 0-1,1 0 1,0 0-1,-1 0 1,0 0-1,0 0 1,0 0-1,0 0 1,0 0-1,-1 0 1,1 0-1,-1-1 1,0 1-1,0 0 1,0-1-1,0 1-26,-8 4 258,0 0 0,0 0 0,0-1 0,-1 0-1,0-1 1,-1 0 0,1-1 0,-7 2-258,-30 7 998,-23 2-998,51-11 133,-91 20 246,110-23-401,1-1 1,-1 0-1,0 1 1,0-1-1,0 0 1,0 1-1,0-1 1,1 1 0,-1-1-1,0 1 1,1 0-1,-1-1 1,0 1-1,1 0 1,-1-1-1,0 1 1,1 0-1,0 0 1,-1 0-1,1-1 1,-1 1-1,1 0 1,0 0 0,-1 0-1,1 0 1,0 0 21,3 17-5749,3-7 1934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20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312 23 6723,'0'0'1278,"0"0"-45,0 0 4,-23-4-345,-69-11-132,88 14-668,1 0-1,-1 1 1,0-1 0,0 1-1,1 0 1,-1 0 0,0 0-1,-3 1-91,7-1 7,0 1 1,-1-1-1,1 0 0,0 0 1,-1 1-1,1-1 0,0 0 1,0 1-1,-1-1 0,1 0 0,0 1 1,0-1-1,0 0 0,-1 1 1,1-1-1,0 1 0,0-1 0,0 0 1,0 1-1,0-1 0,0 1 1,0-1-1,0 0 0,0 1 1,0-1-1,0 1 0,0-1 0,0 1 1,0-1-1,0 0 0,0 1 1,0-1-8,1 8-31,-1 102 92,1-54-2,-4 29-59,3-80 22,-1 1 0,-1-1 0,1 1 0,-1-1 0,0 1 0,0-1 0,-1 0 0,0 0 0,0 0 0,0 0 0,0 0 0,-1-1 0,1 0 1,-1 1-1,0-1 0,-1-1 0,-3 4-22,-4 2 207,0-1 1,-1-1-1,1 0 1,-2 0-1,1-1 1,-7 1-208,15-3 139,5-1-1695,4-2-4078,7-1-2114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38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6179,'0'0'616,"0"0"35,0 0-37,0 0-241,0 0-103,6 15 133,-4-8-343,0-2-9,-1 1-1,1-1 1,0 0 0,1 1 0,-1-1-1,1 0 1,0-1 0,0 1-1,1 0 1,-1-1 0,1 0 0,0 0-1,0 0 1,1 0 0,-1 0 0,1-1-1,0 0 1,0 0 0,0 0 0,3 0-51,110 36 1409,1-5 0,109 15-1409,16 4 436,-139-27-349,147 35 9,-175-46-74,1-4 0,25-1-22,799 18 272,-622-29 83,642 8 747,-690-2-732,152 6 736,-216 0-109,46 14-997,-101-7-968,-2 4-1,64 25 969,-161-41-4799,-11 1-5128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39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61 7059,'0'0'1161,"0"0"-222,0 0-243,0 0 179,0 0 195,11-13-435,-5 4-526,-4 4-67,1 1 0,0 0 0,1-1 0,-1 2 0,1-1-1,-1 0 1,5-3-42,-7 7 9,-1 0-1,1-1 0,-1 1 1,1 0-1,-1 0 0,1-1 1,-1 1-1,1 0 0,0 0 1,-1 0-1,1 0 0,-1 0 1,1 0-1,-1 0 0,1 0 0,0 0 1,-1 0-1,1 0 0,-1 0 1,1 0-1,-1 1 0,1-1 1,0 0-1,-1 0 0,1 0 1,-1 1-1,1-1 0,-1 1-8,2 1 33,-1-1 0,1 1-1,-1 0 1,0 0 0,0 0-1,0 0 1,0 0 0,0 0-1,0 1 1,0-1 0,-1 0-1,1 2-32,7 40 647,-1 1 0,-2-1-1,-2 37-646,-8 137 403,-1-149-350,-2-1 0,-4 1 0,-4 6-53,-60 200 28,62-227-47,7-25-588,-1-1 0,-5 10 607,13-31-161,0 0 0,-1-1 0,1 1 0,0 0 0,-1 0 0,1 0 0,-1-1 1,1 1-1,-1 0 0,1 0 0,-1-1 0,1 1 0,-1 0 0,0-1 0,1 1 0,-1-1 1,0 1-1,0-1 0,1 1 0,-1-1 0,0 0 0,0 1 0,0-1 0,0 0 0,1 1 1,-1-1-1,0 0 0,0 0 0,0 0 0,0 0 0,0 0 0,0 0 0,0 0 0,1 0 0,-1 0 1,0 0-1,0-1 0,0 1 0,0 0 0,0-1 0,1 1 0,-1 0 0,0-1 0,0 1 1,1-1-1,-1 0 0,0 1 0,0-1 0,1 1 0,-1-1 0,1 0 0,-1 0 161,-9-26-4055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39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7619,'0'0'545,"-28"185"495,23-79-79,5-3 399,0-9-239,0-12-129,0-13-223,20-21-417,18-23-160,18-20-80,16-5-112,14-48 0,16-32 0,13-12 320,7-4-320,-79 59-3426,-10 14-5314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40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97 440 352,'-15'39'9661,"6"-14"-8741,-5 9-569,1 1 1,1 1 0,3 0 0,1 1 0,1 0 0,2 0-1,2 3-351,2-21 104,1 0-1,1 0 1,1 0-1,0 0 1,1-1-1,2 1 1,-1-1-1,2 0 1,3 6-104,-5-15 32,0-1 0,1 0 1,0 0-1,0-1 1,0 1-1,1-1 0,0 0 1,1-1-1,0 0 1,0 0-1,0 0 1,0-1-1,1 0 0,0 0 1,0-1-1,0 0 1,1 0-1,0-1 0,-1 0 1,3 0-33,3 0 14,2 0 1,-1 0-1,0-2 1,0 0-1,1 0 0,-1-1 1,0-1-1,0-1 1,1 0-1,3-3-14,2 0 19,-1-1-1,0-2 1,-1 0-1,0-1 1,0 0-1,-1-2 1,1-1-19,20-17 43,-2-1 0,-1-1 1,-2-2-1,-1-2 0,-2-1 0,7-11-43,-13 14 37,-1-1-1,-2-2 0,-1 0 0,7-19-36,-16 28 32,-2 1 0,-1-1 0,-1-1 0,-2 0 0,0 0 0,1-27-32,-6 40 20,0 0 0,-1 0 0,-1 0 0,0 0 0,-1 0 0,-1 0 0,0 0 0,-1 0 0,-1 1 0,0-1-20,0 3 61,-1 1 0,-1-1 0,0 1-1,0 1 1,-1-1 0,0 1 0,-1 0 0,0 1 0,-1 0-1,0 1 1,-6-5-61,-4 0 128,0 1-1,-1 0 0,0 2 1,0 0-1,-1 1 0,-1 1 0,0 2 1,0 0-1,0 1 0,0 1 1,-1 2-1,0 0 0,1 1 0,-20 3-127,39-2 4,1 0-1,0 0 0,-1 1 0,1-1 1,0 1-1,0 0 0,-1 0 0,1 0 0,0 0 1,0 1-1,0-1 0,0 1 0,0 0 1,1 0-1,-1 0 0,0 0 0,1 0 0,0 1 1,-1-1-1,0 2-3,0 1-475,1 0 0,0 0 0,0 0 0,0 0 0,1 0 0,0 0 0,0 0 1,0 1-1,0-1 0,1 1 0,0-1 0,0 3 475,0 35-11389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49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13974,'0'0'401,"0"0"-113,0 0-240,74 179-16,-61-65 112,-6 12-48,-7 3-16,0-12-16,0-21-64,0-30 16,3-24-32,4-31-48,4-11-1281,-6-46-2160,-5-52 799,0-58 465,0-43-800,-3 100 1376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49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5555,'0'0'1995,"0"0"-367,0 0-220,0 0-213,0 38-304,24 461 1044,4-290-1563,-20-170-340,2 0 0,1 0 1,2-1-1,3 4-32,-11-30 3,0-2-1,1 1 0,0 0 1,1-1-1,-1 0 0,2-1 1,0 0-1,5 5-2,-8-9-5,1 0-1,0-1 1,0 0 0,0 0-1,1-1 1,-1 0 0,1 0-1,-1 0 1,1-1 0,0 0-1,0 0 1,0-1 0,1 0-1,1 0 6,-3-1-15,-1 1 0,1-2 0,0 1 0,-1 0 0,1-1 0,-1 0 0,1-1 0,-1 1 0,0-1 0,1 0 0,-1 0 0,0-1 0,1 0 15,3-3-77,-1 1-1,0-2 1,-1 1 0,1-1-1,-1 0 1,-1 0 0,3-4 77,11-17-340,-2 0 1,-1-1 0,-1-1-1,0-4 340,-13 28-51,46-108-110,-6-2-1,4-29 162,25-70 80,-61 191-40,-9 19 4,1 0 0,-1 0 1,0 0-1,0-1 0,-1 1 1,1-1-1,0-4-44,-6 99 1119,-5 17-1119,-3 63 103,11-129-38,-1 2-24,2 0-1,1 0 1,2-1 0,5 15-41,-6-45 1,1 1 1,0-1 0,0 0 0,1 0 0,1 0 0,0 0-1,1-1 1,0 0 0,0 0 0,1-1 0,0 1 0,1-2-1,0 1 1,0-1 0,1 0 0,0 0 0,6 3-2,-7-6-11,0-1 1,0 0 0,0 0 0,1-1-1,0 0 1,-1 0 0,1-1 0,0-1-1,0 1 1,0-1 0,0-1 0,0 1-1,5-2 11,-9 1-30,1-1 0,0 0-1,-1-1 1,1 1 0,-1-1-1,0 0 1,1 0 0,-1-1-1,0 0 1,0 0 0,-1 0-1,1 0 1,-1-1 0,1 1-1,-1-1 1,0 0 0,0-1-1,-1 1 1,1-1 0,0-1 30,12-18-815,-2 0 1,0 0-1,6-18 815,-15 30-522,32-77-5450,-32 75 3617,-5 13 837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50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7700,'0'0'2385,"0"0"-1089,0 0-415,0 0 47,0 160-384,0-89-304,0-7-128,0-13-96,0-17-16,16-11-16,-1-23-416,0 0-3458,-10-23-1248,-2-14 2417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50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41 120 6067,'0'0'3393,"0"0"-1920,-35-117-224,30 114-897,5 3-352,0 0 0,0 7-1793,0 14-1585</inkml:trace>
  <inkml:trace contextRef="#ctx0" brushRef="#br0" timeOffset="1">327 635 6275,'0'0'2814,"6"25"-1760,22 79-784,-26-97-258,0-1 1,0 0-1,1 1 0,0-1 1,0-1-1,0 1 1,1 0-1,0-1 1,0 1-1,4 2-12,-6-5-14,1-1-1,0 1 1,0-1 0,0 0-1,0 0 1,1 0 0,-1-1-1,0 1 1,1-1 0,-1 0 0,1 0-1,0 0 1,-1 0 0,3-1 14,1 0-7,0 0 1,0-1 0,0 1 0,0-2 0,0 1 0,0-1 0,0 0 0,0-1-1,-1 1 1,1-1 0,-1-1 0,0 1 0,0-1 0,0 0 0,3-3 6,1-1-81,9-7 405,1 1 0,0 1 1,12-5-325,-26 15 185,-1 0 1,1 1-1,0 0 1,0 0-1,0 0 1,0 1-1,0 0 1,0 0-1,0 0 1,0 1-1,0 0 1,1 0 0,-1 1-1,0-1 1,0 1-1,2 1-185,-6-1 38,1 1 1,0-1-1,-1 0 0,1 1 1,-1 0-1,0 0 1,1 0-1,-1 0 0,0 0 1,0 0-1,0 0 0,-1 1 1,1-1-1,-1 1 0,1-1 1,-1 1-1,0 0 0,1-1 1,-1 2-39,3 8 58,0 1 0,0 0 0,0 7-58,-4-17 12,6 31 187,-2 1-1,-1 0 0,-2 9-198,-1 20-4007,0-37 69,0-26-2355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52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0 167 4530,'0'0'2201,"0"0"-1689,0 0-325,0 0 235,24-5-94,4-2-179,1 1 1,13 0-150,-41 6 16,1 0 0,0 0 0,0 0 0,-1 0 0,1 0 0,0 0 0,0 1 0,-1-1 0,1 0 0,0 1 0,0 0 0,-1-1 0,1 1 0,-1 0 0,1 0 0,-1 0 0,1 0 0,-1 0 0,1 0 1,-1 0-1,0 0 0,0 0 0,2 2-16,-2 0 57,1 0 1,-1 0-1,0 0 1,0 0-1,0 1 1,0-1 0,-1 0-1,1 0 1,-1 2-58,1 1 126,2 12 173,-2-1 0,1 1 0,-2 0 1,0 0-1,-2-1 0,0 1 0,0-1 0,-2 1 0,0-1 0,-1 0 0,-6 13-299,-8 9 655,13-28-403,-1 1-1,1 1 0,1-1 0,1 1 0,-1 0 0,2 0 1,0 0-1,1 0 0,-1 3-251,3-15 1,0 0 1,0 0 0,0 0-1,0 0 1,1 0 0,-1 0-1,0 0 1,0 0-1,0 0 1,1 0 0,-1 0-1,1 0 1,-1 0 0,1 0-1,-1 0 1,1 0-1,-1-1 1,1 1 0,0 0-1,-1 0 1,1-1-1,0 1 1,0 0 0,-1-1-1,1 1 1,0-1 0,0 1-1,0-1 1,0 1-1,0-1 1,0 0-2,4 1-7,-1 0-1,1-1 1,-1 1-1,1-1 0,0 0 1,2-1 7,5 1-13,1-1-36,0-1-1,0 0 1,0 0 0,0-2-1,0 0 1,0 0 0,-1-1-1,7-3 50,11-8-1414,0-1 0,11-9 1414,1-6-5168,-10 8-1811</inkml:trace>
  <inkml:trace contextRef="#ctx0" brushRef="#br0" timeOffset="1">1096 0 13686,'0'0'1313,"0"0"-1009,0 0-256,0 0-48,0 0 144,155 12 64,-42 3-32,7 1-96,-2-5-48,-10-4 16,-13-5-48,-12-2-16,-18 0-1825,-63 0-3233,-2-9-3234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50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12742,'0'0'1841,"0"0"-1633,0 0-80,135 3-64,-79 4-16,13-3-48,7-4 0,-48 0-752,-7 0-7060</inkml:trace>
  <inkml:trace contextRef="#ctx0" brushRef="#br0" timeOffset="1">1811 1 9204,'0'0'0,"0"0"-2993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51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1 9268,'0'0'1985,"0"0"-672,0 0-449,-122 170-144,112-83-271,10 2-161,0-4-208,38-14-48,15-21-32,9-20-64,4-25-256,2-5-2081,-45-16-1633,-2-19-3138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51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79 2113,'0'0'4965,"0"0"-2689,0 0-934,-15 20-123,-5 7-871,1 1 0,-4 9-348,20-31 29,1-1-1,-1 1 0,1 0 1,0-1-1,0 1 0,1 0 1,0 0-1,0 0 1,0 0-1,1 0 0,-1 0 1,2 1-1,-1-1 1,1 0-1,-1 0 0,2 0 1,-1 0-1,1 0 1,0-1-1,0 1 0,0 0 1,1-1-1,0 1 1,0-1-1,0 0 0,1 0 1,0 0-1,2 2-28,0-2 3,0 0-1,0 0 1,1 0 0,0-1-1,-1 0 1,1-1 0,1 1-1,-1-1 1,0-1 0,1 1-1,-1-1 1,1 0 0,0-1-1,0 0 1,0 0 0,-1-1-1,1 0 1,0 0 0,0-1-1,0 0 1,0 0 0,-1-1 0,1 0-1,0 0 1,-1-1 0,0 0-1,0 0 1,2-2-3,1-2-1,0-1-1,0 0 1,-1 0 0,0-1-1,-1-1 1,0 1 0,0-1-1,-1-1 1,-1 1 0,1-1 0,-2 0-1,2-5 2,0 0 9,-1 0-1,-1 0 1,-1-1 0,0 1-1,-1-1 1,-1 0 0,0 0-1,-1-17-8,-1 31 33,-1-1 0,1 0 0,-1 1 0,1-1 0,-1 1 0,0-1 0,0 1 0,-1 0 0,1-1 0,-1 1 0,0 0-1,1 0 1,-1 0 0,-1 0 0,1 0 0,0 1 0,-1-1 0,1 1 0,-1-1 0,0 1 0,0 0 0,0 0 0,0 0 0,0 1 0,0-1 0,-1 1 0,1-1-1,0 1 1,-1 0 0,0 0-33,-13-3 217,-1 1-1,1 1 0,-1 0 0,1 2 1,-12 0-217,22 0 30,6 0-28,1 0-1,-1 0 1,0-1 0,0 1 0,0 1-1,0-1 1,1 0 0,-1 0 0,0 0-1,0 0 1,0 0 0,1 1 0,-1-1-1,0 0 1,0 1 0,1-1 0,-1 1-1,0-1 1,0 1 0,1-1 0,-1 1-1,1-1 1,-1 1 0,0-1 0,1 1-1,-1 0 1,1 0 0,0-1 0,-1 1-1,1 0 1,-1 0 0,1-1 0,0 2-2,0-1-58,0 0 0,0 0 0,0 0 1,0 0-1,1 0 0,-1 0 0,0 0 1,1 0-1,-1 0 0,1 0 1,-1 0-1,1-1 0,0 1 0,-1 0 1,1 0-1,0 0 0,-1-1 0,1 1 1,0 0-1,0 0 0,0-1 0,0 1 1,0-1-1,0 1 0,-1-1 1,2 1 56,20 5-3411,1-5-2340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53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8036,'0'0'1899,"0"0"-1323,0 0-367,0 0 177,1 30 100,6 101-230,-6-49-130,-2-64-89,1 1 0,3 15-37,-3-33 0,0-1-1,0 1 1,0 0-1,0 0 1,0 0-1,0 0 1,1-1 0,-1 1-1,0 0 1,0 0-1,1-1 1,-1 1-1,1 0 1,-1 0-1,0-1 1,1 1-1,0 0 1,-1-1-1,1 1 1,-1-1 0,1 1-1,0-1 1,-1 1-1,1-1 1,0 1-1,-1-1 1,1 0-1,0 1 1,0-1-1,-1 0 1,1 0 0,0 1-1,0-1 1,0 0-1,0 0 1,-1 0-1,1 0 1,0 0 0,2 0-8,-1-1 0,0 0 0,0 1-1,0-1 1,0 0 0,0 0 0,0 0 0,0 0 0,-1 0 0,1 0 0,0-1 0,-1 1 0,1-1 0,-1 1-1,2-2 9,20-27-32,-1-1-1,-1-3 33,-5 9-11,0 0 0,1 2 0,1 0 0,18-16 11,-28 31-3,0 1 0,1 0 0,0 1 0,1 0 0,0 0 0,8-3 3,-15 7 1,-1 1 0,1 0 0,-1 0 0,1 0 0,-1 1 0,1-1 0,-1 0 0,1 1 0,0 0 0,-1 0 0,1 0 0,-1 0 0,1 0 0,0 0 0,-1 0 0,1 1 0,0 0 0,-1-1 0,1 1-1,-1 0 1,1 0 0,-1 0 0,0 1 0,1-1 0,-1 1 0,0-1 0,0 1 0,0 0 0,0-1 0,0 1 0,-1 0 0,1 1-1,5 7 23,-1 0 0,0 1 0,-1 0 0,0 0 0,0 1 0,-1-1-1,0 7-22,6 23 58,0 24-58,-6-36 8,1-1 1,1 0-1,1-1 0,4 6-8,6 0-128,-17-32 81,1-1 0,-1 1 0,0-1-1,0 0 1,1 1 0,-1-1 0,0 0 0,1 1 0,-1-1-1,0 0 1,1 1 0,-1-1 0,1 0 0,-1 0 0,0 1-1,1-1 1,-1 0 0,1 0 0,-1 0 0,1 0 0,-1 0-1,1 0 1,-1 0 0,1 0 0,-1 0 47,0 0 0,10 0-3362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54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25 743 7619,'0'0'828,"0"0"-554,0 0-194,29-10 30,-3 2-85,-1-1 0,0-2 1,-1 0-1,3-4-25,-17 8 11,0 0-1,0-1 0,-1 0 1,0-1-1,-1 0 1,0-1-1,0 1 1,2-6-11,8-14 29,-1-1 1,1-8-30,-4 12 12,13-30 12,-2-1-1,13-46-23,-28 71 17,-2 0 0,-1-1 0,-1 0 0,-2 0 0,-2 0 0,-1-2-17,-1 34 6,0 0-1,0 0 1,0 0-1,0 0 0,0 0 1,0 0-1,-1 0 1,1 0-1,0 0 1,-1 0-1,1 0 1,0 0-1,-1 0 0,1 0 1,-1 0-1,0 0 1,1 1-1,-1-1 1,0 0-1,0 0 0,1 0 1,-1 1-1,0-1 1,0 1-1,0-1 1,0 0-1,0 1 1,0 0-1,0-1 0,0 1 1,0-1-1,0 1 1,0 0-1,0 0 1,-1 0-6,0 0 39,-1 0 0,1 0 1,-1 0-1,1 0 0,-1 1 0,1-1 1,-1 1-1,1 0 0,0 0 1,-1-1-1,1 2 0,0-1 0,0 0 1,0 0-1,0 1 0,-2 1-39,-3 4 122,1-1-1,0 2 1,0-1 0,0 1-1,1 0 1,1 0-1,-4 8-121,-29 70 417,36-85-412,-33 94 322,5 1-1,3 1 1,5 2 0,2 8-327,1 41 351,5 1 0,7 70-351,6 288 125,1-507-124,-1 1-1,0-1 0,0 0 1,0 0-1,0 1 0,0-1 0,0 0 1,0 1-1,0-1 0,0 0 1,0 1-1,0-1 0,0 0 1,0 1-1,0-1 0,-1 0 1,1 1-1,0-1 0,0 0 1,0 1-1,0-1 0,0 0 1,-1 0-1,1 1 0,0-1 1,0 0-1,-1 0 0,1 0 1,0 1-1,0-1 0,-1 0 1,1 0-1,-10-5 16,4-1-19,0 0 1,1-1-1,0 1 0,0-1 1,0 0-1,1 0 0,0 0 1,-2-5 2,-25-68-19,23 58 30,-2-7 125,1 0 0,2 0 0,1 0 0,1-1 1,0-22-137,4 37 47,1-1 1,0 0 0,1 0-1,1 0 1,1 0 0,0 0 0,1 1-1,0 0 1,1-1 0,1 2-1,6-12-47,5 0 11,0 0 0,2 1 0,1 1 0,13-12-11,12-8-481,29-22 481,-27 33-2700,-11 12-2713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55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0 719 11125,'0'0'718,"0"0"-422,0 0-208,0 0-40,0 0-8,33-14 8,-23 9-46,19-8 3,0-1-1,24-16-4,-38 20 0,-1-1 0,0 0 0,-1 0 0,0-2 0,-1 1 0,0-2 0,-1 1 0,2-6 0,22-34-131,-3-1-1,23-53 132,-44 81-44,-1 1-1,-1-2 0,-1 1 0,-1-1 0,-1 0 0,-2-1 0,1-24 45,-5 47 4,1 1 0,-1-1 0,-1 1 0,1-1 0,-1 1 0,1 0 0,-1-1 0,0 1 0,-1 0 0,0-3-4,1 5 10,-1 1 1,1-1-1,0 0 0,-1 1 1,1-1-1,-1 1 0,0 0 0,1-1 1,-1 1-1,0 0 0,0 0 1,0 0-1,0 0 0,0 1 1,0-1-1,0 0 0,0 1 1,0 0-1,0-1 0,0 1 1,-1 0-11,-5-2 113,-1 1 0,1 1 0,-1-1 1,1 2-1,-1-1 0,1 1 1,-1 0-1,1 1 0,-1 0 0,1 0 1,-2 1-114,3 0 68,1 1 0,-1-1 0,1 1 0,0 1 0,0-1 0,0 1 0,1 0 1,0 0-1,0 0 0,0 1 0,0 0 0,1 0 0,-1 2-68,-14 24 68,2 1 0,1 0 0,2 1 0,1 0 0,2 1 1,2 0-1,0 1 0,3 0 0,0 7-68,-4 76 152,4 2 1,6 14-153,0-83 56,0-30-42,1 0 1,1-1-1,0 1 0,2 0 0,1-1 1,0 0-1,7 16-14,-9-30 2,0 0 1,0 0-1,1-1 1,-1 1-1,2-1 1,-1 0-1,1 0 1,-1 0-1,2-1 1,-1 1 0,0-1-1,1-1 1,0 1-1,0-1 1,1 0-1,-1 0 1,1-1-1,0 0 1,0 0-1,0 0 1,0-1-1,0 0 1,1-1-1,3 1-2,2 0-2,1-1-1,0 0 1,0-1 0,0 0-1,0-1 1,0-1 0,0 0 0,-1-1-1,1-1 1,-1 0 0,1-1-1,-2 0 1,1-1 0,0 0-1,8-7 3,28-21 16,8-9-16,-10 7 19,10-4-19,-32 30 43,-25 37 125,-8 80-50,4-72-124,1 0 1,2 0-1,2 7 6,-1-42-13,0 1-1,0-1 1,0 0-1,0 1 1,0-1-1,0 1 1,0-1-1,0 0 1,0 1-1,1-1 0,-1 1 1,0-1-1,0 0 1,0 1-1,1-1 1,-1 0-1,0 1 1,0-1-1,1 0 1,-1 1-1,0-1 1,1 0-1,-1 0 1,0 1-1,1-1 1,-1 0-1,0 0 1,1 0-1,-1 0 1,1 1-1,-1-1 1,0 0-1,1 0 1,-1 0-1,1 0 1,-1 0-1,0 0 1,1 0-1,0 0 14,13-5-964,-11 3 703,0 0 1,0-1 0,0 1-1,-1-1 1,1 1 0,-1-1-1,1 0 1,-1 0 0,0 0-1,0 0 1,-1 0 0,1-1-1,0 0 261,16-51-2948,-17 50 2696,12-50-2132,-3-1-1,-1 0 1,-1-48 2384,-5-176 945,-4 175 1518,1 95-2068,-3-81 3065,1 80-2794,1 1 0,-1 0-1,-1 0 1,0 0 0,-1 0 0,0 1 0,-2-5-666,6 14 59,0-1 1,0 1 0,0 0-1,0-1 1,-1 1 0,1-1-1,0 1 1,0-1 0,0 1-1,-1 0 1,1-1 0,0 1-1,-1 0 1,1-1 0,0 1-1,-1 0 1,1-1 0,0 1-1,-1 0 1,1 0 0,0-1-1,-1 1 1,1 0 0,-1 0-1,1 0 1,-1-1 0,1 1 0,-1 0-1,1 0 1,0 0 0,-1 0-60,0 1 14,1 0 1,0 0-1,0-1 0,0 1 1,-1 0-1,1 0 1,0 0-1,0 0 1,0 0-1,0 0 1,1-1-1,-1 1 1,0 0-1,0 0 1,0 0-1,1 0 1,-1 0-1,0-1 1,1 1-1,0 1-14,16 36-769,3 0 0,13 20 769,-3-6-3328,-7-8-3054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55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168 528 7940,'0'0'1787,"0"0"-133,0 0-101,0 0-542,-22 8-245,22-8-766,-31 12 421,1 1 1,0 1-422,26-12 29,1 0 0,-1 0 0,1 0 0,0 1 0,0 0 0,0 0 0,0 0 0,0 0 0,0 0 0,1 0 0,0 1 0,-1-1 0,2 1 0,-1-1 0,0 1 0,-1 3-29,1 2 33,0-1 0,1 1-1,0-1 1,0 1-1,1 0 1,0 0-33,0 2 36,-1-3-26,1 0 0,1 1 0,-1-1 0,1 0-1,1 0 1,-1 0 0,2 2-10,-2-6 1,1-1-1,-1 1 1,1-1 0,0 1 0,1-1-1,-1 0 1,0 0 0,1 0-1,0 0 1,-1 0 0,1 0-1,0-1 1,1 1 0,-1-1-1,0 0 1,1 0-1,12 6 1,-1-1 0,1 0-1,0-1 1,1-1 0,0-1-1,-1 0 1,15 0-1,-6-1-64,0-2 0,0 0 0,0-2 0,-1 0 0,6-3 64,-20 2-16,1-1-1,0 0 1,-1-1-1,0 0 0,0-1 1,0 0-1,-1-1 1,0 0-1,0 0 0,0-1 1,-1 0-1,0 0 1,0-1-1,-1 0 0,0-1 1,0 1-1,3-7 17,9-15-43,-1 0-1,-2-1 1,-1 0-1,10-34 44,-8 16 8,-3-1 0,-1 0 0,-3-1 0,-1-9-8,0-29 48,-3-89-48,-6 177 11,0-1-1,1 1 0,-1-1 1,0 1-1,0-1 0,0 1 1,0-1-1,-1 1 1,1-1-1,0 1 0,0-1 1,-1 1-1,1 0 0,-1-1 1,0 1-1,1 0 1,-1-1-1,0 1 0,0 0 1,1 0-1,-1 0 0,0-1 1,0 1-1,0 0 1,-1 0-11,2 1 11,-1 0 1,0 0-1,1 0 1,-1 1-1,1-1 1,-1 0-1,1 0 1,-1 0-1,1 1 1,-1-1-1,1 0 1,-1 0 0,1 1-1,-1-1 1,1 1-1,0-1 1,-1 0-1,1 1 1,0-1-1,-1 1 1,1-1-1,0 1 1,-1-1-1,1 1-11,-11 26 184,-4 32-105,3 1-1,1 19-78,-11 128 51,19-172-50,-12 517-1707,15-498 1611,-1-99-191,-1 24 305,1 0 0,2 0 1,0 0-1,1 0 0,1 0 0,1 0 0,5-16-19,0 17 100,1 0 0,1 1 0,0 1 1,2-1-1,0 2 0,1 0 1,0 0-1,2 2 0,0 0 0,2-1-100,12-8 30,0 1-1,2 1 1,1 2-1,0 2 1,14-6-30,13 1-726,-36 19-3671,-13 4-3748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39:56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1 158 192,'0'0'8852,"0"0"-8804,204-45-48,25 15 128,79 14 561,51 9 575,30 7-448,6 0-415,-28 0-129,-16 0-128,-15 0-32,-17-9 0,-24-10-96,-48 1 16,-51 4-32,-194 14-912,-2 0-5523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0:42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11765,'0'0'1041,"0"0"-1025,0 0 0,18 139 96,-18-77 160,0 12 128,0 3-224,0 6-128,-15-3 16,-1 0 0,1-6-64,0-10-272,7-57-2209,3-5-2481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0:43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8276,'0'0'1713,"0"0"-769,0 0-784,-81 186 272,66-111 353,7-8 159,8-15-480,0-13-352,15-13-16,23-15-96,13-11 0,21-5 32,17-40 144,13-20-160,4-10-16,-70 36-1968,-10 9-3795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53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7828,'0'0'2049,"0"0"-702,0 0-485,0 0-438,0 0-296,7-9-3,-5 6-108,-1 1-1,1 0 1,0-1 0,1 1-1,-1 0 1,0 0 0,0 1-1,1-1 1,0 0 0,-1 1-1,1-1 1,0 1-1,0 0-16,0 0 13,-1 1 0,0 0-1,1 0 1,-1 0-1,1 1 1,-1-1 0,0 1-1,1-1 1,-1 1-1,0 0 1,0-1 0,1 1-1,-1 0 1,0 1 0,0-1-1,0 0 1,0 1-1,0-1 1,-1 1 0,1-1-1,0 1 1,-1 0-13,10 8 32,0 1 0,-1 0 0,0 1 0,-1 0 0,-1 0 1,0 1-1,-1 0 0,0 0 0,-1 1 0,0 0 0,-1 0 0,0 0 0,-2 1 1,0-1-1,0 1 0,-1 0 0,-1 0 0,-1 0 0,0 0 0,0 0 1,-2 0-1,-1 4-32,1-10 64,0 0 1,-1-1-1,0 1 1,-1-1-1,0 1 1,-1-1-1,1-1 1,-1 1-1,-1 0-64,-13 17 180,-2-1-1,-1-1-179,-32 39 155,52-60-162,1 0 1,0 0-1,-1 0 1,1 0-1,0 1 1,0-1-1,0 0 0,1 1 1,-1-1-1,1 0 1,-1 2 6,0 9-2439,3-12-2427,9-1-2415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0:44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8580,'0'0'627,"0"0"-272,0 0-190,0 0-98,0 0 128,0 0 418,21 7 193,-21-7-806,32 11 386,1-1-1,-1-2 0,2-2 1,21 2-386,374 8 1373,35 4-1209,-277-1-127,23 3 22,99-7-59,260-15 96,-509 3-81,1 2 0,52 13-15,-54-7 12,1-3-1,53 0-11,-84-8 148,0-1 0,-1-1-1,1-1 1,-1-2 0,16-5-148,-7 3 50,1 2 1,0 1-1,0 2 0,0 2 1,23 3-51,19-2 159,-49-1 5,-18 0-3436,-13 0-2603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2:03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0 272,'0'0'6643,"-23"161"-6083,3-76-351,4-10-161,1-13-32,2-11 48,-2-10 0,2-9-64,3-9 0,3-16-1297,-4-7-1600,1-12 560,8-15 1056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2:04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12 8468,'-7'28'1150,"6"-23"-1102,-13 52 629,3 0 1,-4 57-678,12-78 426,0-1 297,1-1-1,2 1 1,1 0-1,4 20-722,-4-50 45,1 1-1,0 0 1,0-1-1,0 1 1,1-1-1,-1 0 1,1 1-1,0-1 1,1-1-1,0 1 1,-1 0-1,1-1 1,1 0-1,-1 0 1,1 0-1,-1 0 1,1-1-1,0 0 1,0 0-1,1 0 1,-1-1-1,0 1 1,1-1-1,0-1 1,-1 1-1,5 0-44,7 1 21,0 0 0,0-1 0,0-1-1,0-1 1,0 0 0,0-1 0,0-1 0,14-3-21,-10 0 17,0-2 1,0 0-1,-1-1 1,0-2 0,0 0-1,-1 0 1,0-2 0,-1-1-1,4-4-17,12-10-131,-2-2 0,0-2 0,-2 0 0,5-11 131,-8 7-1021,-1-2-1,-2 0 1,0-4 1021,-10 14-1867,0-1 1,-2-1-1,0 0 1,1-11 1866,-12 33-538,1 0 0,-1 1 0,0-1 0,0 0 0,-1 0 0,0 0 538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2:19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 3249,'0'0'4995,"0"0"-4723,0 0 208,0 0-288,0 0-128,0 0 32,33-9 256,62 2 289,22-2-273,25-7-80,26-5-64,21-2 32,9 3-112,-4 8-64,-13 12-32,-21 14-48,-129 4-768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3:44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4962,'0'0'1294,"0"0"-467,0 0-429,0 0-244,0 0-39,0 0 160,0 0 608,24 7 91,-4-1-801,21 6 182,0-2 0,1-1 0,8-1-355,117 4 1280,120-7-1280,-224-5 19,-60 0-126,0 0-1,0-1 1,0 1-1,0 0 1,0-1 0,0 1-1,0-1 1,0 0-1,0 0 1,0-1 0,0 1-1,0 0 1,-1-1 107,0 0-334,0 1 0,0-1 0,0 0 0,-1 0 0,1 0 0,-1 0 0,0 0 0,1 0 0,-1-1 0,0 1 0,0 0 0,0-1 0,-1 1 1,1 0-1,0-1 0,-1 1 0,0-1 0,0 1 0,0-1 0,0 0 0,0-1 334,0-12-3626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3:44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8 3474,'0'0'2179,"0"0"-402,0 0-246,0 0-349,0 0-782,-4-5 262,3 2-481,6 5 65,10 8-41,-1 1-1,0 0 1,0 1-1,-1 1 1,0 0-1,-1 1 1,-1 0-1,9 14-204,-12-15 42,0 0-1,-1 0 0,0 1 1,-1 0-1,0 1 1,-1-1-1,-1 1 0,-1 0 1,0 0-1,0 0 1,-1 7-42,-2-13 81,0 1 1,0-1-1,-1 1 1,-1 0-1,1-1 1,-1 1-82,0-5 59,0 0 0,0 0 1,0-1-1,0 1 0,-1-1 0,1 0 1,-1 0-1,-1 1 0,1-2 1,0 1-1,-1 0 0,0 0-59,-6 5 63,0 0 0,-1-1 0,0 0-1,0-1 1,-1 0 0,1-1 0,-2 0-1,1-1 1,0-1 0,-1 0 0,0 0 0,0-1-1,0-1 1,0 0 0,-2-1-63,13-1-475,2 0-2340,0 0-3182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3:48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5779,'0'0'2612,"0"0"-1428,0 0-181,0 0 160,0 0-234,0 0-350,-9 1-363,-27 2-192,36-3-26,0 0 0,0 0 0,-1 0 0,1 0 0,0 0 0,-1 0 0,1-1 0,0 1 0,-1 0 0,1 0 0,0 0 0,-1 1 0,1-1 0,0 0 0,0 0 0,-1 0 0,1 0 0,0 0 0,-1 0 0,1 0 0,0 0 0,0 1 0,-1-1 0,1 0 0,0 0 0,0 0 0,-1 1 0,1-1 0,0 0 0,0 0 0,0 1 0,-1-1 0,1 0 0,0 0 0,0 1 0,0-1 0,0 0 2,4 4 2,-4-4-2,13 5 25,1 0 0,0-1 0,1 0 0,-1-2 0,0 1 0,9-1-25,-5 0 47,82 7 264,45-4-311,-85-3 60,202-1 47,-149-2-49,-40-2 158,70-12-216,-9 0 190,192 7 331,-261 8-348,-53 1-87,0 0-1,-1 1 1,1 0 0,-1 1 0,8 2-86,8 12-163,-21-15-1845,-3-1-3320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3:53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44 4114,'0'0'1766,"0"0"-464,0 0-51,0 0-114,0 0-57,0 0-87,0 0-278,-12-6-459,-35-17-224,41 18-252,10 3 166,11 1 100,-13 1-61,981-7 533,-92 7 210,-826 4-443,0 3 0,-1 2 0,59 17-285,-29-6 551,25-1-551,-24-8 244,121 15 926,-196-21-1162,0 0-1,0 1 1,-1 2 0,0-1-1,0 2 1,-1 1 0,0 0-1,16 12-7,-24-9-2889,-8 0-3549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3:57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5442,'0'0'105,"0"0"52,28-1 102,89-4 42,-40-2 484,21-6-785,-43 6 768,37-1-768,-60 7 65,926-14 870,-823 27-812,-14-1-22,-97-10-56,-12-1 25,1 0 0,-1 1 1,0 1-1,0 0 0,0 0 0,0 1 1,2 2-71,-7-3 163,0 1 0,0-1 0,0 0 0,0 0 1,0-1-1,7 0-163,17 4 793,4 0-3606,-25-5-3547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3:59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0,'0'0'5864,"0"0"-4101,0 0-1354,0 0-73,0 0 8,1 2-229,2 1-113,-1-1 0,0 0 0,0 0 0,1 0 0,-1 0 0,1 0 0,0 0 0,-1-1 0,1 0 0,0 1 0,0-1 0,0 0 0,0 0 0,0 0 0,2-1-2,54 10 274,-44-9-183,85 7 779,1-5 1,20-5-871,-3 1 326,468-9 82,-527 10-387,168 4 60,-168-1-38,-1 4-1,51 11-42,-43-5 11,-1-4 0,1-2 0,8-3-11,203-3 41,-133-2-27,-90 4 194,0 2 0,0 3 0,39 11-208,-22-4 1182,50 3-1182,-64-10 900,-52-7-890,0 0 1,-1 1-1,1-1 0,0 1 1,-1 0-1,1 0 0,-1 0 1,0 1-1,0 0 0,1 0-10,-4 0-1859,-1 1-2471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53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12 5426,'0'0'1140,"0"0"-836,0 0-267,0 0-74,-1 0 30,1 0-1,-1 0 1,1 0 0,0 0-1,-1 0 1,1-1 0,-1 1 0,1 0-1,0 0 1,-1 0 0,1-1-1,0 1 1,-1 0 0,1-1 0,0 1-1,0 0 1,-1-1 0,1 1 0,0 0-1,0-1 1,-1 1 0,1-1 7,12 0 8,-11 1-1,0 0 0,0 0 0,0 0 1,0 0-1,0 0 0,1 0 1,-1 0-1,0 0 0,0-1 1,0 1-1,0 0 0,0-1 1,0 1-1,0-1 0,1 0-7,-2 1 512,0 0 953,0 0 523,-4 0-350,-13 0-1187,2 0 13,-1 0-1,0 1 0,-15 3-463,26-3 50,-1 0 0,1 1 0,0 0 0,0 0-1,-1 0 1,1 1 0,0 0 0,1-1 0,-1 2-1,1-1 1,-1 1 0,1-1 0,-2 4-50,4-6-3,1 0 1,0 1-1,0-1 1,0 1-1,0-1 1,0 1-1,0-1 1,0 1-1,1 0 1,-1-1-1,1 1 1,-1 0-1,1 0 1,-1-1-1,1 1 1,0 0-1,0 0 1,0 0-1,0-1 1,0 1-1,0 0 1,1 0-1,-1-1 1,1 1-1,-1 0 1,1 0-1,0-1 1,-1 1-1,1-1 1,0 1-1,0 0 1,0-1-1,0 0 1,0 1-1,1-1 1,-1 0-1,0 1 1,1-1-1,-1 0 1,0 0-1,1 0 0,0 0 1,-1 0-1,1-1 1,-1 1-1,1 0 1,0-1-1,0 1 1,-1-1-1,1 0 3,12 2-117,0 0 0,0-2 0,13 0 117,5-1-681,-38 21 1030,-2-9-317,1-2 15,1 1 0,1 0 0,-1 0 0,0 4-47,5-10 5,-1 0 1,1 0-1,0 0 1,1 0-1,-1 0 1,1 1-1,-1-1 1,1 0-1,1 0 1,-1 1-1,0-1 1,1 0-1,1 4-5,-1-6-2,0 0 0,-1 0-1,1-1 1,0 1-1,1 0 1,-1-1 0,0 1-1,0 0 1,1-1 0,-1 0-1,1 1 1,-1-1-1,1 0 1,0 0 0,-1 0-1,1 0 1,0 0 0,0 0-1,0 0 1,-1-1-1,1 1 1,0-1 0,0 1-1,1-1 3,8 2-29,0-1 0,0 0 0,0 0 0,1-2 29,-2 1-67,-2 1 49,79-2-2301,-76 1 1474,0-1-1,0-1 1,0 0 0,0-1 0,0 1-1,1-2 846,6-7-3836,-12 3 920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09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47 352,'0'0'4789,"0"0"-2540,0 0-982,0 0 278,0 0 106,-10 0-362,-6 0-956,-2 0 197,46-5-465,98-5 99,-1 4-1,41 8-163,-40-1 90,744 24 224,-718-20-298,-80-5 39,1 4 0,47 10-55,-119-12 219,-6 0-140,-12 1 28,-122 2 263,-55-8-370,-144-17 61,46 1-1,219 16-32,-4 1 322,0-4 1,-18-6-351,141 7-294,513-1 233,-534 6 58,70 2-490,-1 5-1,66 13 494,-147-15-776,-10-2-95,-11 1-430,-47 3 1350,0-2-1,-1-2 1,-34-4-49,34 1-10,30 0-4,-78 0 851,1-5-1,-7-4-836,9-6 1900,-33-11-1900,133 26 27,0-1 1,0 1-1,0 0 0,1 0 1,-1-1-1,0 1 0,0 0 1,0-1-1,0 1 0,0-1 1,0 1-1,0-1 0,1 1 1,-1-1-1,0 0 0,0 0-27,2 1-4,-1-1 0,1 1 0,0-1 0,0 1 0,0-1 0,-1 1 0,1 0 0,0-1 0,0 1 0,0 0 0,0 0 0,0-1 0,0 1 0,0 0 0,0 0 0,0 0 0,0 0 0,-1 0 0,1 1 0,0-1 0,0 0 0,0 0 4,551 1-168,-436 5 152,0 5 16,-114-10 0,91 3-2361,-82-4-1552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12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1 768,'0'0'0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12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220 785 112,'0'0'123,"-22"1"176,2 1-665,-58 3 2887,-15-2 4296,86-4-2905,12-3-2433,22-8-2131,-2 1 774,838-463 99,-858 471-218,323-181-41,-319 179-397,-1-1 0,0 1 0,-1-1 0,1-1 0,-1 1 0,0-2 435,-6 7-243,1-1 0,-1 1 0,0 0 0,0-1 0,0 0 0,0 1-1,-1-1 1,1 1 0,0-1 0,-1 0 0,1 0 0,-1 1 0,1-1 0,-1 0 0,0 0 0,0 0 243,0 1-240,0 0 1,-1 0-1,1-1 0,-1 1 1,1 0-1,-1 0 0,1 0 1,-1-1-1,0 1 0,0 0 1,1 0-1,-1 0 0,0 0 1,0 0-1,0 1 0,0-1 1,0 0-1,0 0 0,-1 1 1,1-1-1,0 0 0,0 1 1,0-1-1,-1 1 0,1 0 240,-37-12-1646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13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55 352,'0'0'7849,"0"0"-5944,24-10-1745,82-26-8,-99 34-125,0 0-1,0 0 1,0 1-1,0 0 0,1 0 1,-1 1-1,0 0 1,0 0-1,1 1 1,-1 0-1,0 0 1,0 1-1,0 0 1,0 0-1,0 0 1,0 1-1,-1 0 1,1 1-1,-1-1 1,0 1-1,0 1 1,0-1-1,0 1 1,-1 0-1,0 0 1,0 0-1,0 1 1,-1 0-1,0 0 0,0 0 1,0 0-1,-1 0 1,0 1-1,0 0 1,0 0-1,-1 0 1,0 0-1,-1 0 1,0 0-1,1 7-26,-1-1 53,0-1 0,-1 1 1,0-1-1,-1 1 0,-1-1 0,0 1 0,-1-1 0,0 0 0,0 0 0,-1 0 1,-2 0-54,-106 189-373,106-192 180,-1 4-1211,-1-1 0,0 0 0,-1-1 1,-1 0-1,-1 1 1404,11-11-191,-1-1 0,0 1 0,1-1 0,-1 1 0,0-1 0,0 1 0,1-1 0,-1 0 1,0 1-1,0-1 0,0 0 0,1 0 0,-1 1 0,0-1 0,0 0 0,0 0 0,0 0 0,0 0 191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26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33 5362,'0'0'2217,"0"0"-1248,0 0-798,0 0-123,0 0 69,0 0-114,-1 0-91,-2 0-11,2 0 94,61 1 667,-14 0-383,-1-2 0,1-1 0,34-8-279,-5 0 612,1 3 0,0 3 0,57 5-612,-37 0 248,-20 2 135,27 7-383,19 0 230,3 3 122,59 14-352,92 11 534,-192-31-470,18 2 83,10-4-147,342-17 160,-11-4 37,-340 17-122,4 1 258,3-6-333,52-13 298,-84 8-190,-59 6-102,39-3 100,42 1-106,1088 3 2158,-1114 5-1932,54 10-226,-54-5 182,54 0-182,88-9-397,-211 1 96,-5 0 180,1 1 0,0-1 0,0 0 0,-1 0 1,1 0-1,0 0 0,0 0 0,0 0 0,-1-1 0,1 1 0,0 0 0,0 0 0,-1 0 0,1-1 0,0 1 1,0 0-1,-1-1 0,1 1 0,0-1 0,-1 1 0,1-1 0,0 1 0,-1-1 0,1 1 0,-1-1 1,1 1-1,-1-1 0,1 0 0,-1 1 0,0-1 0,1 0 0,-1 0 121,3-10-4738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02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29 133 6819,'0'0'1182,"0"0"-192,0 0 61,0 0 251,0 0-214,-6 3-655,6-3-403,-19 7-124,16-2-40,15-4 19,35-3 144,-1-3 1,37-9-30,-8 1 59,-39 8-247,175-30 621,-170 26-2159,-1-1 0,0-2 0,33-16 1726,-72 28-136,-1 0 1,1 0-1,0 0 1,-1-1-1,1 1 1,-1 0-1,1 0 1,-1-1-1,1 1 1,-1 0-1,1-1 1,-1 1-1,0 0 1,1-1-1,-1 1 1,1-1-1,-1 1 1,0-1-1,1 1 1,-1-1-1,0 1 1,0-1-1,1 1 1,-1-1 135,0-6-4437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02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3634,'0'0'2145,"0"0"-1436,0 0-591,14 6 290,17 10-167,0 0 0,8 7-241,-25-14 171,-1 1 0,0 0 1,0 0-1,-1 1 0,0 1 0,-1 0 1,0 2-172,-9-12 141,0 1 0,0 0 0,-1 0 0,1 0 0,-1 0 0,0 0 0,0 0 0,0 0 0,0 0 0,0 1 0,-1-1 0,1 0 0,-1 0 0,0 1 0,0-1 0,-1 0 0,1 1 0,0-1 0,-1 0 0,-1 4-141,0-3 179,1 1 1,-1-1 0,-1 1 0,1-1 0,-1 0-1,0 0 1,0 0 0,0 0 0,0-1-1,0 1 1,-1-1 0,0 0 0,-1 1-180,-40 27 572,26-19-487,1 1 0,0 0 0,-15 16-85,32-28-106,1 0 0,-1 0 0,0 0 0,0 0 0,1 1 0,-1-1 0,0 0 0,1 1 1,0-1-1,-1 0 0,1 1 0,0-1 0,-1 0 0,1 1 0,0-1 0,0 0 0,0 1 0,0-1 0,1 1 106,-1 0-346,0-1-1,0 1 0,1-1 0,-1 1 1,1-1-1,-1 0 0,1 1 0,-1-1 0,1 0 1,0 0-1,0 1 0,-1-1 0,1 0 0,0 0 1,0 0-1,0 0 0,1 0 347,10 8-5666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42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11317,'0'0'1185,"0"0"-1169,0 0 0,0 0-16,0 0 64,128 149 0,-80-117-32,3-2-16,0-5 48,0-7-64,-3-4 48,-5-7-48,-12-2-48,-16-5-2561,-15 0-1377,0 0-1889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42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0 347 9188,'0'0'2353,"0"0"-960,0 0-1393,0 0 192,0 0-192,150-149 144,-55 85-80,-1 4-32,-5 14 48,-15 19-80,-59 27-3874,-7 0-1392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42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1 225 9252,'0'0'1737,"0"0"-1206,16-22-544,-2 0 40,-2 5 15,0-1-1,1 1 0,1 1 1,0 0-1,1 1 1,1 1-1,9-7-41,-18 15-54,1 1 0,-1 0 0,1 0-1,0 0 1,0 1 0,1 1 0,-1-1 0,1 1 0,0 1-1,6-2 55,-14 4-9,-1 0-1,0 0 0,0 0 1,1 0-1,-1 0 0,0 0 1,0 0-1,1 0 0,-1 0 1,0 0-1,0 0 0,1 0 1,-1 0-1,0 0 0,0 0 1,1 0-1,-1 0 0,0 0 1,0 0-1,1 0 0,-1 0 1,0 1-1,0-1 0,0 0 1,1 0-1,-1 0 0,0 0 0,0 1 1,0-1-1,1 0 0,-1 0 1,0 0-1,0 1 0,0-1 1,0 0-1,0 0 0,0 1 1,0-1-1,1 0 0,-1 0 1,0 1-1,0-1 0,0 0 1,0 0-1,0 1 0,0-1 1,0 0-1,0 0 0,0 1 1,0-1-1,-1 0 0,1 0 0,0 1 1,0-1-1,0 0 0,0 0 1,0 1-1,0-1 10,0 6-81,0 37 222,-2-1 0,-2 1 1,-2-1-142,-3 17 1065,-2 58-1065,9-40-3106,2-75-5469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6:54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2 5202,'0'0'1729,"0"0"-702,0 0 131,0 0 235,0 0-206,-12 0 427,27-1-1610,-8 1 13,-1 0-1,1 0 1,-1 0 0,1 1 0,6 1-17,-13-1 6,1-1 0,0 1-1,-1-1 1,1 1 0,-1 0-1,1-1 1,-1 1 0,1 0 0,-1-1-1,0 1 1,1 0 0,-1 0 0,0-1-1,0 1 1,1 0 0,-1 0-1,0 0 1,0-1 0,0 1 0,0 0-1,0 0 1,0 0-6,-1 27 102,1-18-108,0 2-15,-1-3 15,1 1 0,1 0 0,-1 0 1,2 0-1,-1 0 0,2-1 0,1 6 6,2 6 14,-1-1-1,-1 1 0,-1 0 1,0 1-1,-2-1 0,0 0 1,-2 2-14,1-16 62,-1-1 1,0 0 0,-1 1 0,0-1-1,0 0 1,0 0 0,0 0 0,-1 0 0,0-1-1,0 1 1,-1-1 0,0 0 0,0 0-1,0 0 1,-3 3-63,-13 12 354,-1-1 0,-22 15-354,34-26 39,-55 40-564,56-46-3632,-1-2-4788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43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12262,'0'0'1264,"0"0"-1264,0 0-128,0 0 128,38 117 80,-15-78 16,0-2-16,5-5-80,0-7 48,0-2-32,-3-5-16,-2-6-64,-13-3-1889,-10-5-1584,0 1-1073,-20-3 1056,-18-2 3554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43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1 280 7043,'0'0'2737,"0"0"-608,0 0-528,0 0-1073,0 0-528,99-151-80,-18 103 48,6 6 64,-8 15-64,-13 15-2321,-53 12-1328,-8 0-3347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45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1 1 2545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45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98 2545,'-169'-78'6875,"131"59"-2325,40 20-4364,36-2-189,-13 0-10,0 1 0,0 1 0,0 1 0,0 2 0,13 3 13,-31-6-6,0 2 0,0-1 0,0 1 0,-1 0 0,1 0 0,-1 1 0,1 0 1,-1 0-1,0 1 0,-1-1 0,1 1 0,-1 0 0,0 1 0,0-1 0,-1 1 0,1 0 0,-1 0 0,-1 1 1,1-1-1,-1 1 0,1 3 6,0 3-36,1 2 1,-2-1-1,0 0 1,-1 1-1,0-1 1,-1 3 35,-1 91 149,-1-76-59,0-16-49,0 0 0,-2 0-1,0 0 1,0 0-1,-2-1 1,0 1-1,-1-1 1,-2 5-41,-3 1-2,-1 1 0,-1-1 0,0-1 0,-1 0 0,-4 1 2,13-15-191,0 0 0,-1 0 0,0 0 1,0-1-1,-4 3 191,7-6-276,0-1 1,0 1 0,0-1 0,0 1-1,0-1 1,-1 0 0,1 0 0,0-1-1,0 1 1,-1 0 0,1-1 0,0 0-1,-4 0 276,6 0-112,-1-1-1,0 1 0,0-1 0,1 1 0,-1-1 0,0 0 0,1 1 1,-1-1-1,1 0 0,-1 0 0,1 0 0,0 0 0,-1-1 0,1 1 1,0 0-1,0-1 0,-1 1 0,1 0 0,1-1 0,-1 1 0,0-1 1,0 0-1,0 1 0,1-1 0,-1 0 0,1 1 0,-1-1 0,1 0 113,-3-8-147,1-1-1,0 0 0,1 1 1,0-4 147,1 10-78,-1-7 196,0-1 1,1 0-1,0 0 1,1 0-1,1 1 0,0-1 1,1-5-119,0 11 164,-1 0 0,1 0 0,0 0 0,0 0 0,0 0 0,1 1 0,0 0-1,0-1 1,0 1 0,1 1 0,0-1 0,-1 1 0,2 0 0,0-1-164,17-11 437,2 2 0,-1 0 0,2 2 0,0 0 0,0 2 0,1 1 0,0 1 0,20-2-437,8 0 245,0 2 0,0 3 0,44 2-245,-98 3-21,-1 0-1,0-1 1,1 1-1,-1 0 1,1 0-1,-1 0 1,1 0-1,-1 0 1,1 0-1,-1 0 1,1 0-1,-1 0 1,1 0-1,-1 0 1,0 0-1,1 0 1,-1 0-1,1 0 1,-1 1-1,1-1 0,-1 0 1,1 0-1,-1 1 1,0-1-1,1 0 1,-1 0-1,0 1 1,1-1-1,-1 0 1,1 1 21,0 14-3322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46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13302,'0'0'913,"0"0"-913,0 0 16,86 160 80,-42-107 32,-1-3-112,-2-6 32,-6-5 0,-7-7-48,-17-7-1521,-11-25-2913,0 0-2465</inkml:trace>
  <inkml:trace contextRef="#ctx0" brushRef="#br0" timeOffset="1">146 365 6691,'0'0'2209,"0"0"-992,25-156-673,34 92 96,15 4-128,7 10-432,1 23 0,-6 20-80,-55 7-1520,-11 18-7428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46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9 4626,'0'0'3138,"-21"-2"-1017,-71-4-267,85 6-1536,0 0 1,1 0 0,-1 0 0,0 1-1,-6 1-318,12-2 83,-1 1-1,0 0 0,0-1 1,1 1-1,-1 0 0,0 0 1,1-1-1,-1 1 0,1 0 1,-1 1-1,1-1 0,0 0 1,-1 0-1,1 1-82,-1 2 77,0 0-1,1 0 1,-1 0-1,1 0 1,0 0-1,0 0 1,1 0-1,-1 0 1,1 0-1,0 0 1,0 0 0,0 0-1,1 1-76,-1 2 4,0 8 8,0 0 0,1 1-1,1-1 1,1 0 0,0 0-1,1-1 1,0 1 0,5 8-12,-2-5-12,20 46 72,0 11-60,-21-55-53,-1 0-1,0 1 1,-2-1 0,0 1-1,0 21 54,-3-26-223,1-10-33,-1-1 1,0 0-1,0 1 1,-1-1-1,1 0 1,-1 1 255,1-5-17,-1 1 0,1-1 0,-1 0 1,1 0-1,0-1 0,-1 1 0,0 0 0,1 0 1,-1 0-1,1 0 0,-1 0 0,0 0 1,0-1-1,0 1 0,1 0 0,-1-1 0,0 1 1,0-1-1,0 1 0,0-1 0,0 1 1,0-1-1,0 1 0,0-1 0,0 0 0,0 0 1,0 0-1,0 1 0,0-1 0,-1 0 17,-11 1 17,-37-1 592,48 0-530,0 0-1,0 0 1,0 0 0,0-1 0,0 1-1,0-1 1,0 1 0,0-1 0,0 0 0,0 0-1,1 0 1,-1 0 0,0 0 0,0 0-1,1-1 1,-1 1 0,1 0 0,-1-1 0,1 1-1,-1-2-78,1 2-7,1 0 0,-1 0 0,1 0 0,-1 0-1,1 0 1,0 0 0,0 0 0,-1 0 0,1 0-1,0 0 1,0 0 0,0 0 0,0 0-1,0 0 1,0 0 0,0 0 0,0 0 0,0 0-1,1 1 1,-1-1 0,0 0 0,1 0 0,-1 0-1,1 0 1,-1 0 0,1 0 0,-1 0 0,1 1-1,-1-1 8,2-1-3,1 0 0,-1 0 0,0 0 0,0 1 0,1-1-1,-1 1 1,1-1 0,-1 1 0,1 0 3,0-1 121,-1 1 0,1-1 1,0 1-1,-1-1 0,1 0 0,-1 0 0,1 0 1,1-3-122,-2 3-274,-1 0 0,1 0 1,-1-1-1,1 1 0,-1 0 1,0-1-1,0 1 0,0-1 0,0-1 274,0 2-355,-1 0 0,1 0-1,-1 0 1,0 0 0,0 0-1,0 0 1,0 0 0,0 0 0,-1 0-1,1 0 1,-1 0 0,1 0-1,-1 0 1,0 0 0,1 0-1,-1 0 1,0 1 0,0-1-1,0 0 1,-1 1 0,1-1-1,0 1 1,-1-1 0,1 1-1,-1-1 1,1 1 0,-1 0-1,0-1 356,1 1 257,0 0 0,0-1-1,0 1 1,0-1 0,0 1 0,0-1-1,1 1 1,-1-1 0,0 1-1,1-1 1,0 0 0,-1 1 0,1-1-1,0 0 1,0 0 0,0 1-1,0-1 1,0-1-257,3-34 875,0 26-486,-1 0-1,1 0 1,1 0 0,0 0-1,1 1 1,3-6-389,38-62 2193,-26 46-1595,-14 22-402,5-8 209,0 1 0,0 0-1,15-14-404,-23 27 24,1 0-1,0 1 1,0-1-1,0 1 1,0 0-1,0 0 1,1 0-1,-1 1 0,1 0 1,-1 0-1,1 0 1,0 0-1,0 1 1,0-1-1,0 1 0,0 1 1,0-1-1,1 1-23,-4 0 4,0 0 0,0-1 0,0 2 0,0-1 0,0 0 0,0 0 0,0 1 0,0-1 0,0 1 0,0 0 0,0-1 0,0 1 0,0 0 0,0 0 0,0 0 0,-1 0 0,1 1 0,0-1 0,-1 0 0,2 2-4,-2 0-296,1-1 0,-1 1 0,0 0 0,0 0 0,0 0 0,0 0 1,0 0-1,-1 0 0,1 0 0,-1 0 0,0 1 0,0-1 0,0 2 296,0 9-4941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47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7892,'0'0'2465,"0"0"-1937,0 0-512,0 0 64,0 0 128,0 126 64,13-66 657,2-12-497,0-5-272,3-8-16,5-8-96,-3-13-16,1-12-32,-11-2-768,-10 0-3634,0-9-3618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4:47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1 440 7363,'0'0'4434,"0"0"-3249,0 0-577,0 0-368,0 0-240,0 0 0,196-128 336,-99 45-31,-6 5-49,-9 12-176,-13 20-48,-16 16 16,-7 21-48,-13 9-48,-33 2-2353,0 26-2738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08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1419 157 5298,'-22'-6'835,"-242"-61"1084,187 50-1403,-154-28 1129,166 36-1084,0 2 1,-41 2-562,81 5 75,1 0 1,-1 1-1,1 2 0,0 0 1,-1 2-1,2 0 0,-1 2 1,-4 2-76,-4 5 17,0 2-1,1 0 1,0 2 0,1 2 0,-4 5-17,16-11-1,1 0 0,1 1-1,0 1 1,1 1 0,0 0 0,2 1 0,0 1-1,-8 15 2,16-24-10,0 1 0,1 0 0,0 1 0,1-1 0,0 1 0,1 0 0,0 1 10,-1 20-26,2 33 26,2-50-10,0 0 0,1-1-1,1 1 1,1-1-1,0 0 1,1 0-1,0 0 1,1-1-1,1 0 1,1 0-1,0 1 11,20 28-57,2-1 0,28 30 57,-20-26-34,3-2-1,1-2 1,2-1-1,2-3 1,7 3 34,-29-24-17,1-1 1,1-1-1,0-2 1,1 0-1,1-2 0,-1-1 1,2-1-1,-1-1 0,1-2 1,0-1-1,12 0 17,-10-3-12,0-1-1,1-1 1,-1-2-1,0-1 1,0-2-1,0 0 1,-1-3 0,1 0-1,-2-2 1,1-1-1,-2-2 1,21-11 12,-5-2-5,-1-1 0,-2-3 0,-1-1 0,-1-2 0,-2-1 0,-1-2 0,29-39 5,-45 49 39,0 0 0,-2-2 1,-1-1-1,-2 0 1,0-1-1,-2 0 0,-1-1 1,-2 0-1,-1-1 1,-1-1-1,-2 1 0,1-23-39,-6 42 123,-1-1-1,0 1 1,-1-1-1,0 0 1,-1 1-1,0 0 1,-2-1-1,1 1 1,-2 0-1,1 1 1,-2-1-1,0 1 1,0 0-1,-1 0 1,-1 1-1,0 0 0,0 0 1,-1 1-1,0 0 1,-1 1-1,0 0 1,-3-2-123,-5-3 89,0 1 0,-1 1 1,0 0-1,-1 1 0,0 1 1,-1 1-1,0 1 0,-1 1 1,-16-3-90,-5 1 58,-1 2 1,0 2-1,-1 2 1,-20 2-59,47 1 23,-1 1 0,1 0 1,-1 1-1,-2 2-23,14-2-11,0 0-1,1 0 1,-1 0-1,1 1 0,0 0 1,-1 0-1,1 1 1,1 0-1,-1 0 0,1 0 1,-1 1-1,-1 1 12,2-1-125,0 1-1,1-1 1,-1 1-1,1 0 0,0 0 1,1 0-1,-1 1 1,-1 6 125,3-7-644,0 0 0,0 1 0,1-1 0,0 0 0,1 1 0,-1-1 0,1 1 644,0 37-9412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10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1 969 7043,'0'0'1219,"0"0"-303,27-16-727,-20 12-181,69-43 296,-3-2 0,8-12-304,254-236 1182,28-23-448,-318 285-572,1 1 0,29-14-162,-60 39-246,0 1 1,0 1-1,1 0 0,0 1 0,0 1 0,0 1 0,1 0 0,-1 1 0,1 0 0,13 1 246,-29 2-87,-1 0-1,1 1 0,0-1 0,-1 0 1,1 0-1,0 1 0,0-1 0,-1 1 0,1-1 1,-1 1-1,1-1 0,0 1 0,-1-1 1,1 1-1,-1-1 0,1 1 0,-1-1 1,1 1-1,-1 0 0,0-1 0,1 1 0,-1 0 1,0 0-1,0-1 0,1 1 0,-1 0 1,0 0-1,0-1 0,0 1 0,0 0 0,0 0 1,0-1-1,0 1 0,0 0 0,0 0 1,0-1-1,0 1 0,-1 0 0,1 0 0,0-1 1,-1 1 87,1 5-558,0 18-1480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41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9556,'0'0'2057,"0"0"-1315,0 0-550,0 0 219,0 0 528,0 23-459,0 8-296,1 45 114,-4 0-1,-7 38-297,-7-18 61,4-25-29,2 0 0,4 1 1,2 12-33,5-78-69,-1-1 0,2 1 1,-1-1-1,1 0 0,-1 1 1,2-1-1,-1 0 0,0 0 0,1 1 1,0-1-1,2 3 69,-2-6-205,-1 0 0,1-1 0,-1 1 0,1-1 1,0 1-1,0-1 0,0 0 0,0 1 0,0-1 0,0 0 0,0 0 0,0-1 0,0 1 0,1 0 0,-1-1 1,0 1-1,1-1 0,-1 0 0,0 0 0,0 0 0,1 0 0,-1 0 0,0 0 0,1 0 0,-1-1 0,0 1 0,2-2 205,-1 2-280,0-1-1,0 0 0,0 0 0,0 0 0,0 0 0,0 0 0,-1-1 0,1 1 0,-1-1 0,3-1 281,-3 1-353,0-1 1,0 1-1,0-1 0,-1 0 0,1 1 1,0-1-1,-1 0 0,0 0 0,1-2 353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10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3185,'0'0'3341,"0"0"-1781,8 20-1285,0 1-140,1 0 0,2-1-1,0 0 1,1-1 0,0 0 0,2-1-1,0-1 1,9 8-135,109 96 1277,5-6-1,122 77-1276,-99-93 228,-96-62-120,-61-35-202,1 1-1,-1-1 1,1 0-1,-1 1 1,0 0-1,0 0 1,0 0-1,2 2 95,-4-4-340,-1 1-1,1-1 1,0 1-1,0-1 0,-1 1 1,1 0-1,-1-1 1,1 1-1,-1 0 0,0-1 1,0 1-1,1 0 1,-1 0 340,0-2-72,0 0 0,0 0 0,0 0-1,0 1 1,0-1 0,0 0 0,0 0 0,0 0 0,0 0 0,0 0 0,0 0 0,0 0 0,0 0 0,-1 1 0,1-1 0,0 0 0,0 0 0,0 0 0,0 0 0,0 0 0,0 0 0,0 0 0,0 0 0,0 0 0,0 1 0,0-1 0,0 0 0,0 0 0,0 0 0,-1 0 0,1 0 0,0 0 0,0 0-1,0 0 1,0 0 0,0 0 0,0 0 0,0 0 0,0 0 0,-1 0 0,1 0 0,0 0 0,0 0 0,0 0 0,0 0 0,0 0 0,0 0 0,0 0 0,-1 0 0,1 0 0,0 0 0,0 0 0,0 0 0,0 0 0,0 0 0,0 0 0,0 0 72,-19 0-2895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11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3265,'0'0'273,"0"0"239,99 142 2065,-30-14-1088,4 30-177,-4 16 177,-8 7-529,-10-11-559,-10-21-145,-5-23-80,-8-21-96,-8-13 32,-2-19-32,-3-13 16,0-14-32,6-19-64,-6-20-1457,-15-7-5858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11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1 319 8692,'0'0'1627,"0"0"-335,0 0-876,17-18-488,58-56 167,13-4-95,-60 54 25,1 2 0,1 0 1,1 3-1,0 0 0,31-12-25,-58 29-5,1 0 0,-1 1 0,1-1 0,0 1 0,0 0 0,-1 0 0,1 0 0,0 1 0,0 0 0,0 0 5,-4 0-2,-1 0 1,0 0 0,1 0 0,-1 0 0,0 0-1,1 0 1,-1 0 0,0 0 0,1 0 0,-1 0-1,0 1 1,1-1 0,-1 0 0,0 0 0,0 0-1,1 0 1,-1 1 0,0-1 0,0 0 0,1 0-1,-1 1 1,0-1 0,0 0 0,0 0 0,1 1 0,-1-1-1,0 0 1,0 1 0,0-1 0,0 0 0,0 1-1,0-1 1,0 0 0,0 1 0,0-1 0,1 0-1,-1 1 1,-1-1 1,4 19 34,-1 1 1,-1-1-1,-1 0 0,-1 1 0,-2 9-34,-6 36 108,-4 0-108,4-23-15,1 0-1,3 1 0,0 23 16,8-31-631,-3-34 453,0 1-1,1-1 1,-1 1-1,1-1 1,-1 1-1,1-1 1,0 1-1,-1-1 1,1 1-1,0-1 1,0 0-1,0 0 1,0 1-1,0-1 1,1 0-1,-1 0 1,0 0 178,13 2-3717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12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0 385 4274,'0'0'2772,"0"0"-1873,0 0-595,0 0-146,0 0-81,18 17-13,2 1-28,0-1 0,20 13-36,-38-29 5,0 1-1,0-1 1,1 0-1,-1 0 1,1 0 0,-1 0-1,1 0 1,0 0 0,-1-1-1,1 1 1,0-1 0,-1 0-1,1 0 1,0 0-1,0 0 1,-1 0 0,1 0-1,0-1 1,-1 0 0,1 1-1,0-1 1,1-1-5,2-1 13,-1-1 0,1 1 1,-1-1-1,0 0 0,-1-1 0,1 1 0,2-4-13,0 0 25,13-13 202,-1-1 0,-2 0 1,0-2-1,-1 0 0,7-16-227,-15 24 234,0-1-1,-1 0 0,-1 0 0,0-1 1,-2 1-1,0-1 0,-1-1 1,0 1-1,-1-5-233,-2 18 94,0 0 0,0 0-1,0 1 1,-1-1 0,1 0 0,-1 1 0,0-1-1,0 0 1,-1 1 0,0-1 0,1 1 0,-3-3-94,2 5 29,0 0 0,0-1 0,0 1-1,0 0 1,-1 0 0,1 0 0,-1 0 0,1 1 0,-1-1 0,0 1 0,1-1 0,-1 1 0,0 0 0,0 0 0,0 0 0,0 1-1,0-1 1,0 1 0,-1-1-29,-5 0 23,-1-1 0,1 1 0,-1 1-1,0 0 1,1 0 0,-1 1 0,0 0 0,1 1-1,0 0 1,-1 0 0,-5 4-23,7-2-50,0 0 0,0 1 0,1 1 0,0-1 0,0 1 0,0 0 0,0 2 50,-31 39-3148,5 3-3673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12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1 426 160,'0'0'8852,"0"0"-4018,0 0-4834,0 0-400,0 0 400,0 0 0,91-9 80,-27 9-48,7 0 16,-2 0-48,-49 2-6867</inkml:trace>
  <inkml:trace contextRef="#ctx0" brushRef="#br0" timeOffset="1">785 61 7203,'0'0'841,"25"-10"-601,85-29-128,-101 36-96,0 0 0,1 1 0,-1 1 0,1 0 0,-1 0 0,0 0 0,1 1 0,3 1-16,7 0 37,-18-1-29,0 0 0,1 0 0,-1 0 0,0 0 1,1 0-1,-1 1 0,0-1 0,1 1 0,-1 0 0,0 0 0,0 0 0,0 0 0,0 0 0,0 0 0,0 0 0,0 1 0,0-1 0,0 1 0,-1-1 0,1 1 0,0 0 0,-1 0 1,1-1-1,-1 1 0,0 0 0,0 0 0,0 1 0,0-1 0,0 0 0,0 0 0,-1 0 0,1 1 0,0 1-8,0 8 47,1 1 1,-2-1-1,0 1 0,-1-1 1,0 1-1,-1 1-47,0 3 34,-2 0 0,0-1 1,0 0-1,-2 0 0,0 0 0,-1 0 1,-1 0-35,-19 34 384,-17 20-384,-2 5 1027,5 5 343,37-71-1220,1 1 1,0 0-1,0 0 0,1 0 1,0 0-1,1 0 1,0 5-151,1-13 5,0 1 0,0-1 0,0 0 0,0 1 0,1-1 1,-1 0-1,1 1 0,-1-1 0,1 0 0,0 0 0,0 0 0,0 0 0,0 0 1,1 0-1,-1 0 0,0 0 0,1 0 0,0 0 0,-1-1 0,1 1 1,0 0-1,0-1 0,0 0 0,0 1 0,0-1 0,0 0 0,0 0 0,0 0 1,0 0-1,1-1 0,-1 1 0,2 0-5,10 2 0,0-1 0,0-1 0,-1 0 0,1-1 0,6-1 0,-1 1-2,16 0-90,23 0-4492,-42 0-1430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14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2065,'0'0'139,"0"0"-81,0 0 6,0 0 67,0 0 344,3-3 790,-1 1-651,8-6-137,-7-2 3538,0-3-18,-2 12-3971,0 1 1,-1-1 0,1 1 0,0-1 0,-1 1-1,1 0 1,0-1 0,0 1 0,-1 0 0,1-1 0,0 1-1,0 0 1,-1 0 0,1 0 0,0 0 0,0 0-1,0 0 1,0 0 0,0 0-27,-1 0-375,15-1 379,-9 3-7180,-5 6 1330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14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0 365 3954,'0'0'5600,"0"0"-3341,0 0-1181,0 0-582,23-20-399,9-10-13,121-108 290,-99 92-275,2 2 0,6 1-99,-49 35 5,0 0 0,0 1 0,1 1 0,0 0-5,-9 4 3,-1 1 0,1-1-1,0 1 1,0 0 0,-1 0 0,1 1-1,0-1 1,0 1 0,0 0 0,0 1-1,0-1 1,-1 1 0,6 1-3,-9-1 4,1-1 0,0 1 0,-1 0 0,1 0 0,0 0 0,-1 0 0,1 0 1,-1 0-1,1 0 0,-1 1 0,0-1 0,0 1 0,1-1 0,-1 1 0,0-1 0,0 1 0,0-1 0,-1 1 0,1 0 1,0 0-1,0 1-4,5 42 74,-5-40-63,1 36 139,-2 1 0,-1-1 0,-2 0 0,-2 0 0,-2 0 1,-1 0-1,-13 34-150,-1-8 50,3 1 0,2 0 0,4 1 0,-3 70-50,13-80-2801,1-36-3891,-4-9 1079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21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1 192,'0'0'152,"0"0"1107,0 0 3445,0 0-3338,0 0-1385,0 0-197,-2 6 141,1-6 76,1 1-1,0-1 1,-1 1-1,1-1 1,0 1-1,-1 0 1,1-1-1,0 1 1,0-1-1,-1 1 1,1 0-1,0-1 1,0 1-1,0-1 1,0 1-1,0 0 1,0-1-1,0 1 1,0 0-1,0-1 1,0 1-1,0-1 1,0 1-1,1 0 1,-1-1-1,0 1 1,0-1-1,1 1 1,-1 0-1,0-1 1,1 1-1,-1-1 1,1 1-1,-1-1 1,0 0-1,1 1 1,-1-1-1,1 1 1,-1-1-1,1 0 1,-1 1-1,1-1 1,0 0-1,-1 0 1,1 1-1,-1-1 1,1 0-1,6 1 9,0-1 0,-1 0 1,1 0-1,-1 0 0,6-2-9,0 1 10,104-6 213,41 6-223,-82 1 66,146 10 472,176 32-538,11 1 283,-24-27 75,72-18-358,-92-19 118,72 0-28,-401 21-68,28 0 37,14 4-59,-56-2 59,-1 1 1,1 1-1,-1 0 1,0 2 0,13 5-60,-17-3-24,1-2 0,1 0 0,-1 0 0,1-2 0,0 0 0,0-1 0,8-1 24,-23-2-2975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3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1777,'0'0'11173,"0"0"-10373,0 0-159,0 0-273,0 0-224,0 0-64,0 0-48,0 0-32,0 0-304,0 0-5187,0 0 305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37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7956,'0'0'0,"0"0"-1473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41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5042,'0'0'2786,"0"0"-1954,0 0-352,0 0 433,27 199-273,-27-107-288,0 1-240,0-7-48,0-10-16,0-10-48,0-17-96,0-15-2353,0-34-2881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39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19 7668,'0'0'509,"0"0"-141,0 0-280,-4-3-53,-13-9-24,13 8-6,4 4-18,0 0 31,86 0-426,-85 0 432,-1 0-5,0 0-3,2 0-6,-2 0-15,0 0 10,0 0-7,0 0 23,0 0 1,0 0 10,0 0 16,0 0 10,0 0-10,0 0-10,0 0 12,0 0 20,0 0-14,0 0 10,0 0 14,0 0-29,0 0 21,0 0 6,0 0-20,0 0-28,-23 0 12,36 0-2928,-8 0-1031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39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6195,'0'0'1969,"0"0"-1969,0 0 128,0 0-128,0 0 624,140 4 96,-71-4-303,-3-4-225,1-5-128,-9-3 16,-7 1 16,-8-1-32,-10 1-16,-10 4-48,-10 2-1505,-10 1-976,-3 4-1473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40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6947,'0'0'1425,"0"0"-470,0 0-739,9-4-344,18-5 141,0 1 1,0 2-1,1 0 0,0 2 1,0 1-1,11 1-13,-28 2 21,0 0 0,1 1 0,-1 0-1,0 1 1,0 0 0,0 1 0,0 0 0,0 1 0,0 0-21,-7-1 10,1-1 1,-1 0-1,0 1 1,0 0-1,0 0 1,0 0-1,-1 1 1,1-1-1,-1 1 1,0 0-1,0 0 1,0 0-1,-1 0 1,0 1-1,1-1 1,-1 0-1,-1 1 1,1 0-1,-1-1 1,1 1-1,-2 0 1,1 1-11,2 15 44,-1 0 0,-1 0 0,-2 0 0,0 0 0,-1 0 0,-1 0 0,0-1 0,-2 1 0,-1 2-44,-15 39 71,-2-2 0,-10 17-71,2-8 59,15-30-77,-6 16-59,-2-2-1,-3-1 1,-19 28 77,45-78-73,0 0 1,0-1 0,0 1-1,0-1 1,0 1-1,0-1 1,0 0 0,-1 1-1,1-1 1,0 0 0,-1 0-1,1 0 1,-1 0-1,0 0 1,1 0 0,-1 0-1,0-1 1,1 1-1,-1-1 1,0 1 0,0-1-1,0 1 1,-1-1 72,3-1-7,-1 1 1,0 0-1,0-1 0,1 1 1,-1-1-1,0 0 0,1 1 1,-1-1-1,1 1 0,-1-1 1,1 0-1,-1 0 0,1 1 1,-1-1-1,1 0 0,0 0 1,-1 1-1,1-1 0,0 0 1,0 0-1,0 0 0,0 0 1,0 1-1,-1-1 0,1 0 1,1 0-1,-1 0 0,0 0 7,-1-35-32,2 27 40,-1 6-10,0-19 213,0 0 0,4-13-211,-3 26 117,1 1 0,0 0 0,1-1 0,0 1 0,0 0 0,1 0 0,0 1-1,2-3-116,7-11 246,2 1-1,0 0 0,1 1 1,1 0-1,1 2 0,0 0 0,19-12-245,-25 20-38,1 0-1,0 1 0,1 1 0,-1 0 0,2 1 0,-1 0 0,0 1 0,1 1 0,0 0 0,0 1 0,1 0 1,-1 2-1,5 0 39,-8 1-3669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42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30 64,'0'0'830,"0"0"-209,0 0-319,0 0-11,0 0 338,0 0 36,-7 0-73,-18-4-365,18 4-163,7 0 37,0 0 115,6-7 3982,11 4-4641,-9 3 751,12-2-271,70-6 401,-1 3 0,21 5-438,-109 0 17,1 0 1,-1-1-1,1 1 0,-1 1 1,0-1-1,1 0 1,-1 0-1,1 0 0,-1 1 1,0-1-1,1 1 1,-1-1-1,0 1 0,1-1 1,-1 1-1,0 0 1,0 0-1,0 0 0,1-1 1,-1 1-1,0 0 1,0 0-1,-1 1 0,1-1 1,0 0-1,0 0 1,0 0-1,-1 1 0,1-1 1,0 0-1,-1 0 1,0 1-1,1-1 0,-1 1 1,0-1-1,1 0 1,-1 1-1,0-1 0,0 1 1,0-1-1,0 0 1,-1 1-1,1-1 0,0 1 1,0-1-1,-1 0 1,1 1-1,-1-1 0,0 1-17,-2 8 76,-1-1 0,-1 0 0,1 0-1,-1-1 1,-1 1 0,-2 2-76,-2 3-1,4-8 0,1 0-1,0 0 1,1 1-1,-1 0 1,1 0-1,1 0 1,-1 0-1,1 1 1,0 0-1,1-1 1,0 1 0,0 0-1,1 0 1,-1 7 1,2-4-47,0-1 1,0 1 0,1 0 0,1-1 0,0 1 0,0-1 0,1 1-1,1-1 1,-1 0 0,5 8 46,-1-4 28,-1 1 0,0 0-1,-1 0 1,-1 0 0,0 0 0,-2 1-1,1 0 1,-2-1 0,0 1 0,-1 13-28,-1-22 147,0-1 1,0 0 0,0 1 0,0-1-1,-1 0 1,0 0 0,-1 0 0,1 0-1,-1 0 1,0-1 0,-1 1 0,1-1-1,-1 0 1,-3 3-148,-10 12 370,-1-2-1,-1 0 1,-2 0-370,8-7 67,-27 23-168,-2-1 1,-1-2-1,-22 10 101,42-31-3607,3-5-4183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43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9861,'0'0'576,"0"0"-576,0 0-897,0 0-863,0 0-2995,0 0 2338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43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1008,'0'0'11910,"0"0"-11046,0 0-768,0 0-96,0 0-48,0 0-192,0 16-1120,17-16-3731,-6 0-895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45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 8324,'0'0'1118,"0"0"-750,0 0-256,0 0 355,0 0 565,0 0-167,1 6-124,1 14-550,-1-1 0,-1 1 1,0-1-1,-2 1 0,0-1 0,-1 0 0,-1 0 0,-4 12-191,2-3 55,0 0-1,2 1 1,1-1 0,1 4-55,2-29 10,-1 0 0,1 0 0,1 0 0,-1 0 0,0-1 1,1 1-1,-1 0 0,1 0 0,0-1 0,0 1 0,0 0 0,0-1 0,0 1 0,1-1 1,-1 0-1,1 1 0,-1-1 0,1 0 0,0 0 0,0 0 0,0 0 0,0 0 1,1 0-1,-1-1 0,0 1 0,1-1 0,-1 1 0,1-1 0,-1 0 0,1 0 1,0 0-1,-1 0 0,1-1 0,1 1-10,14 4 12,1 0 1,0-2 0,-1 0-1,2-1 1,4-1-13,100-2 41,-74 0-41,-40 1-15,0-1 1,0 0-1,0 0 1,0-1-1,0 0 1,-1-1-1,1 0 1,-1-1-1,0 0 1,8-4 14,-13 5-331,0 0 0,0 0 0,0 0 0,-1 0 0,1 0 0,-1-1 0,0 0 0,0 0 0,0 0 0,0-1 331,0 1-891,-1 0 0,0-1 0,0 0 0,-1 1-1,1-1 1,-1 0 0,0 0 0,-1 0 0,1 0 0,-1 0 0,0-1 891,0-10-1502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45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0 16,'0'0'8900,"0"0"-5058,-74 170-3170,53-67 16,4 7-191,-4 0-337,3 2-96,8-2-16,0-5-48,7-77-3490,-2-5-6146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46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1 704,'0'0'2393,"0"0"2223,0 0-2346,0 0-1211,-3 1-800,3-1-257,0 0-1,0 0 0,-1 1 1,1-1-1,0 0 0,0 0 1,0 0-1,0 0 1,-1 0-1,1 1 0,0-1 1,0 0-1,0 0 1,0 0-1,0 0 0,0 1 1,-1-1-1,1 0 0,0 0 1,0 0-1,0 1 1,0-1-1,0 0 0,0 0 1,0 1-1,0-1 0,0 0 1,0 0-1,0 0 1,0 1-1,0-1 0,0 0 1,0 0-1,0 0 1,0 1-1,0-1 0,0 0 1,1 0-1,-1 0 0,0 1 1,0-1-1,0 0 1,0 0-1,0 0 0,0 1 1,1-1-1,-1 0 0,0 0 1,0 0-1,0 0 1,1 0-1,-1 0 0,0 1 1,0-1-1,0 0 0,1 0 1,-1 0-1,0 0 1,0 0-1,0 0 0,1 0 1,-1 0-1,0 0 1,0 0-1,0 0 0,1 0 1,-1 0-2,31 10 506,43 5 797,39 2-417,1-4 0,92-4-886,-206-9-175,1 1 0,-1-1 1,1 0-1,-1 0 0,1 0 0,-1 0 1,1 0-1,-1 0 0,1 0 0,0 0 1,-1 0-1,1 0 0,-1-1 0,1 1 1,-1 0-1,0 0 0,1 0 0,-1-1 1,1 1-1,-1 0 0,1 0 0,-1-1 1,0 1-1,1 0 0,-1-1 0,1 1 1,-1-1-1,0 1 0,0 0 0,1-1 1,-1 1-1,0-1 0,0 1 0,1-1 1,-1 1-1,0-1 0,0 1 0,0-1 1,0 1-1,0-1 0,0 1 0,0-1 1,0 1-1,0-1 0,0 1 0,0-1 1,0 1-1,0-1 0,0 0 175,0-1-831,0-13-3085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46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0 128,'0'0'9399,"0"0"-6344,0 0-2444,0 0-499,0 0 32,-16 1 109,11-1-237,-3 0-10,1 0 1,-1 1 0,1 0 0,0 0-1,-1 0 1,1 1 0,0 0-1,-1 1 1,1 0 0,1 0-1,-1 0 1,0 1 0,1 0 0,0 0-1,0 1 1,-1 0-7,-14 15 2,0 1 0,1 2-1,1 0 1,2 1 0,0 0 0,1 2-1,-1 4-1,7-9 1,1 1-1,1-1 0,1 2 0,0-1 0,2 1 0,1-1 0,0 1 0,2 1 0,0 8 0,2-17 8,-1 3 6,2 1 0,-1-1-1,4 12-13,-3-24 3,0-1 0,1 1 0,-1 0-1,2 0 1,-1-1 0,0 0 0,1 1 0,0-1 0,0 0-1,1 0 1,0 0 0,3 3-3,3 2 64,1-1 1,0 0-1,0-1 0,0-1 1,1 1-1,0-2 0,1 0 0,0 0 1,0-1-1,9 2-64,-1-1-638,0-2 1,18 3 637,41-2-7449,-71-5 3978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4:55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12070,'0'0'1488,"0"0"-1408,0 0-80,0 0 464,183 68-47,-97-59-209,9-9-176,3 0-32,-66 0-1153,-7-4-6418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7:42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0 9156,'0'0'1537,"0"0"-1329,0 0 32,3 188 929,-28-89-353,0 7-464,0 7-176,7-3-96,10-6-32,8-7-48,0-11-1296,0-73-5523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5:51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90 6595,'0'0'1190,"0"0"-539,0 0-62,0 0 65,0 0-70,0 0-274,-6 0-187,-12 1-140,36 1 55,51 2 231,299 6 755,18 0-111,486 2 1374,-557-14-1834,-223 0-287,38-7-166,7-8 152,116-8-59,-219 21-78,-1-1 0,1-2 0,31-10-15,-36 9 14,101-21 98,-127 26-1884,-14 3-6522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6:01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0 397 9012,'0'0'763,"0"0"-603,0 0-411,27-6 19,108-16 953,97-3-721,1100-59 1336,-1012 63-920,225 17-416,-445 15 40,-63-6 6,1-1-1,6-2-45,-43-2 94,-1 0 282,-6 0 648,-34-2-331,1-3 0,-28-5-693,-28-5 20,-426-18 52,376 27-66,-377-7 34,287 19 37,-50 14-77,159-6 88,-39 4 843,-95-4-931,349-13-331,104-1 278,12-10 53,70-21 24,-1-13-24,269-62 34,-540 106-33,45-8-18,-12 2 139,-68 4 42,-417 14-49,-180 38-115,316-6 19,205-27-9,72-14 30,35-3-136,5 0-125,327-13 71,77-23 150,-20-16-1,98-8 16,-348 56-299,-111 4-428,-61 16-7998,9-11 3003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6:26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1 64,'-22'3'1478,"-95"12"-389,53-13 4409,43-2-3400,19 0-1426,7 0-379,8 2-515,380 62 1388,-200-43-287,42-8-879,196-7 202,-305-12-113,-1-5 0,50-14-89,-150 22 14,38-5-789,1 3 0,14 3 775,-78 2-82,0 0 0,0 0 1,1 0-1,-1 0 0,0 0 1,0 0-1,0-1 0,0 1 1,0 0-1,1 0 1,-1 0-1,0 0 0,0 0 1,0 0-1,0 0 0,0 0 1,1 0-1,-1 0 0,0 0 1,0 0-1,0 0 0,0 0 1,1 0-1,-1 0 0,0 0 1,0 0-1,0 0 0,0 1 1,1-1-1,-1 0 0,0 0 1,0 0-1,0 0 0,0 0 1,0 0-1,0 0 0,1 0 1,-1 1-1,0-1 0,0 0 1,0 0-1,0 0 0,0 0 1,0 0-1,0 1 0,0-1 1,0 0-1,0 0 0,0 0 1,0 0-1,0 1 82,0 10-5533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6:34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39 181 5747,'0'0'1990,"0"0"-715,0 0-72,0 0-58,0 0-209,0 0-245,0 0-181,-6-1-179,-20-5-182,19 3-69,9-1 39,8 0 37,307-1-91,-173 7 38,110-16-103,-28-6 101,117 9-101,-297 9 21,1-1 0,-2-3 0,1-1 0,-1-3 0,0-1 0,37-16-21,-75 24 1,-5 2 2,0 0 1,0 1-1,0-1 0,1 1 0,-1-1 0,0 1 0,0 0 0,0 0 0,0 0 0,2 0-3,-1-5 171,-1 5-244,0 0 0,0 0 0,0 0 0,0 0 1,-1-1-1,1 1 0,0-1 0,0 1 0,0-1 1,-1 0-1,1 1 0,0-1 0,-1 0 1,1 0-1,-1 0 0,1-1 73,-1 1-359,0 0 0,-1 1 0,1-1 1,0 0-1,-1 0 0,1 0 0,-1 0 0,1 0 0,-1 0 1,0 0-1,1 0 0,-1 0 0,0 0 0,0 0 1,1 0-1,-1-1 0,0 0 359,0-6-5392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6:35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89 144,'0'0'488,"0"0"-288,0 0-21,0 0 1088,0 0 2813,0 0-2245,0 0-853,0 0-235,0 0-32,0 0-110,0 0-162,0 0-187,0 0-194,3 0-166,596-18 1697,-206 2-1166,268-22 466,-632 35-735,23-3 460,23 3-618,-46 0 1557,2 1-4399,-16 2-2417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6:41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49 271 928,'0'0'1262,"0"0"-539,0 0-443,0 0-66,0 0 157,0 0-46,-6 0-138,-15 0-171,3 0 4362,17 0-3823,1 0-22,0 0-36,0 0-84,0 0-199,-2 0-150,2 0-112,0 0-35,6-1 70,31-8 457,0 2 0,22-1-444,55 2 1376,76 7-1376,-57 1 326,-82-1-277,57-2 38,-87-2-22,0-1 0,18-5-65,21-5 217,37-1 146,172-31 218,-142 14-220,-47 14-164,7-2 18,0 5 0,14 1-215,73 3 178,-76 6-76,52-11-102,-46 4 70,0 6 1,1 4-1,1 4-70,25 0 34,-20-3 22,122 2 11,-205 2-25,-1 2-1,0 0 1,0 2 0,21 7-42,-16-4 72,1-1 1,33 4-73,14-3 79,-1 4-1,19 8-78,-39-8 62,0-3 0,1-3 0,50 1-62,184-8 115,-148-2-106,238 7 47,-261-6-53,-54-1 5,-1 3 0,52 9-8,11 3 37,1-6-1,87-7-36,-129-1 41,-89 2-1876,-1-13-2949,0-3-4049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7:45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275 111 240,'0'0'8433,"0"0"-5095,0 0-1906,0 0-367,0 0-150,0 0-256,0 0-203,-1 10-269,-15 181-27,8-86-1489,7-102 1232,1 5-410,-1-1 0,0 1 0,-1 0 0,0 0 0,0 0 507,2-8-131,0 1 0,-1 0-1,1 0 1,0-1 0,0 1 0,-1 0-1,1-1 1,0 1 0,-1 0 0,1-1 0,-1 1-1,1 0 1,0-1 0,-1 1 0,0-1-1,1 1 1,-1-1 0,1 1 0,-1-1-1,0 1 1,1-1 0,-1 0 0,0 1 0,1-1-1,-1 0 1,0 0 0,0 1 0,1-1-1,-1 0 1,0 0 0,0 0 0,1 0 0,-1 0-1,0 0 1,0 0 0,1 0 0,-1 0-1,0 0 1,0-1 0,1 1 0,-1 0 0,0 0-1,0-1 1,1 1 0,-1-1 0,0 1-1,1 0 1,-1-1 0,1 1 0,-1-1-1,1 1 1,-1-1 0,1 0 0,-1 1 0,0-1 131,-5-7-467,0 0 1,0-1-1,1 1 1,0-1-1,0 0 1,1-1 0,-1-2 466,-3-7-182,-12-24 142,-47-98 41,16 51 5109,46 83-4978,-9-17 4079,14 23-4137,0 0 0,0 0 0,0 1-1,0-1 1,0 0 0,0 0 0,0 1 0,0-1-1,0 0 1,0 1 0,0-1 0,0 0 0,1 0-1,-1 1 1,0-1 0,0 0 0,1 1 0,-1-1-1,1 0 1,-1 1 0,0-1 0,1 1 0,-1-1-1,1 1 1,-1-1 0,1 1 0,0-1 0,-1 1-1,1-1 1,0 1 0,-1 0 0,1-1 0,0 1-1,-1 0 1,2-1-74,25-9 122,2 1-1,-1 1 1,1 1 0,0 2-1,18-1-121,30 0-2814,44 3 2814,-109 3-4592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7:45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0 580 8708,'0'0'1601,"0"0"-1601,0 0 80,5 138 32,44-113 16,7-7-80,7-9-48,-37-9-432,-3 0-3602</inkml:trace>
  <inkml:trace contextRef="#ctx0" brushRef="#br0" timeOffset="1">728 0 8676,'0'0'3313,"0"0"-2832,0 0-385,0 0 528,0 0-32,0 0-304,23 177-208,-15-86-32,-1-1-48,-4-8-416,0-6-896,-3-16-449,0-54-704,0-6-1217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7:46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56 233 3922,'0'0'1886,"-8"-20"-40,-27-62-93,28 66-1163,6 15-375,0-1 0,0 1 0,1-1 0,-1 0 0,1 1 0,-1-1 1,1 1-1,-1-1 0,1 0 0,0 1 0,0-3-215,25 4 213,0 4-135,0 2-1,-1 0 1,1 1-1,-1 1 0,-1 2 1,21 11-78,-7-5-52,0 0 0,17 2 52,-28-12-487,-1-2 1,1-1 0,0-1 0,0-1-1,13-1 487,-25 0-183,-9 0 169,-1 0-1,1 0 1,-1-1-1,1 1 1,-1-1-1,1 0 1,-1 0-1,0-1 1,0 1-1,1-1 1,-1 0 0,0 0-1,0 0 1,-1 0-1,1-1 1,0 0-1,-1 0 1,0 0-1,0 0 1,0 0-1,0-1 1,0 1 0,0-1-1,-1 0 1,0 0-1,0 0 1,0 0-1,0 0 1,-1 0-1,1 0 1,0-5 14,1-7 72,0-1 1,-1 0-1,-1 0 0,-1 0 1,0-7-73,0 5 380,0 19-314,-1-1 0,1 0 1,0 1-1,-1-1 1,1 0-1,0 1 1,-1-1-1,1 1 1,-1-1-1,1 1 1,0-1-1,-1 1 0,0-1 1,1 1-1,-1-1 1,1 1-1,-1 0 1,1-1-1,-1 1 1,0 0-1,1-1 0,-1 1 1,0 0-1,1 0 1,-1 0-1,0 0 1,1 0-1,-1 0 1,0 0-1,1 0 1,-1 0-1,0 0 0,0 0-66,-26 4 900,24-2-875,0 0 1,0 0 0,1 0 0,-1 0 0,1 1-1,-1-1 1,1 1 0,0-1 0,0 1 0,0 0-1,0 0 1,1 0 0,-1 0 0,1 0 0,0 1-1,-1 0-25,-14 56 17,16-58-9,-6 36-7,2-1 0,2 1 0,2 22-1,0-57 0,0 5 4,1-1 1,-1 1-1,1-1 1,1 1-1,-1-1 1,1 0-1,0 1 1,1-1-1,0 0 1,0-1-1,0 1 1,1-1-1,0 1 1,1-1-5,-3-2-125,1-1 1,0 0 0,0 0-1,0-1 1,0 1 0,1-1-1,-1 0 1,1 1 0,-1-1-1,1-1 1,0 1 0,0-1-1,0 1 1,0-1 0,0 0 0,0 0-1,0-1 1,0 1 0,0-1-1,0 0 1,0 0 0,0-1-1,0 1 1,0-1 0,0 0-1,2 0 125,-2-1-96,0 1 0,0-1 0,0 0 0,0-1 0,0 1 0,0-1 0,-1 0 0,0 0 0,1 0 0,-1 0 0,0 0 0,0-1 0,0 1 0,-1-1 0,0 0 0,1 0 0,0-3 96,6-12-39,0-1-1,-1 0 0,-1-2 40,-6 20-23,22-83-66,-14 48 136,10-23-47,-19 59 0,0 0 0,0 0 0,1 0 0,-1 0 1,0 1-1,1-1 0,-1 0 0,0 0 0,1 0 1,-1 0-1,1 1 0,-1-1 0,1 0 1,0 1-1,-1-1 0,1 0 0,0 1 0,-1-1 1,1 1-1,0-1 0,0 1 0,0-1 0,-1 1 1,2-1-1,-2 2 1,1-1-1,0 0 1,0 0 0,-1 1 0,1-1 0,0 1-1,-1-1 1,1 1 0,0-1 0,-1 1 0,1-1-1,-1 1 1,1-1 0,-1 1 0,1-1 0,-1 1 0,0 0-1,1-1 1,-1 1 0,1 0 0,-1 0-1,15 44 346,3 57 44,-10-51-405,2-1 0,2 0 15,-2-36-523,-10-14 487,0 1 1,1-1-1,-1 0 0,1 0 0,-1 0 0,1 0 1,-1 0-1,1 0 0,-1 0 0,0 0 0,1 0 1,-1 0-1,1 0 0,-1 0 0,1 0 0,-1 0 1,1-1-1,-1 1 0,0 0 0,1 0 0,-1 0 1,1-1-1,-1 1 0,0 0 0,1 0 1,-1-1-1,0 1 0,1 0 0,-1-1 0,0 1 1,1-1-1,-1 1 0,0 0 0,0-1 0,0 1 1,1-1-1,-1 1 0,0 0 0,0-1 0,0 1 1,0-1 35,10-20-16,-1-1-1,-1 0 1,-1-1 0,0-5 16,1-1 689,1-1-1,8-14-688,-14 37 166,1 0 1,-1 0-1,1 1 0,1-1 0,-1 1 1,1 0-1,0 0 0,5-4-166,-6 7 19,0 0 0,0 0 0,1 0 0,0 0 0,-1 1 0,1 0 0,0 0 0,0 0 0,0 1 0,0-1 0,0 1 0,1 0 0,0 1-19,16-2-1796,-19 2-2331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7:46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0 431 10677,'0'0'952,"0"0"-845,0 0-136,25-22 42,81-77 30,-95 88-15,0-1 0,-1 0 0,-1-1-1,0 0 1,-1 0 0,0-1 0,2-6-28,4-9 61,14-24 11,-1 3-16,8-9-56,-29 50-3,-4 7 169,-2 26 1629,-13 413-610,13-412-1383,0 8-25,0 0-3265,0-17-4099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02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8 248 16,'0'0'614,"0"0"1341,0 0 4472,0 0-4015,-3-15-2351,2 10-57,-1 0-1,2 0 1,-1-1 0,0 1-1,1 0 1,0 0-1,0 0 1,1 0 0,0 0-1,0-1 1,0 1-1,0 0 1,1 0 0,-1 1-1,1-1 1,1 0-1,-1 1 1,1-1 0,-1 1-1,1 0 1,0-1-1,1 1 1,-1 1-1,1-1 1,0 1 0,1-2-4,10-8 28,-2 0-22,1 1 1,0 0 0,1 1-1,1 1 1,0 0 0,0 1-1,7-2-6,-22 10-11,-1 1 0,1-1 0,0 1 0,-1 0 1,1-1-1,0 1 0,0 0 0,-1 0 0,1-1 0,0 1 0,0 0 0,-1 0 0,1 0 0,0 0 0,0 0 0,-1 0 0,1 0 0,0 0 0,0 0 0,-1 0 0,1 1 0,0-1 0,-1 0 0,1 0 0,0 1 0,0-1 0,-1 1 0,1-1 0,-1 0 0,1 1 0,0-1 0,-1 1 0,1-1 0,-1 1 1,1 0-1,-1-1 0,1 1 0,-1 0 11,1 2-32,0 1 1,-1-1 0,1 0 0,-1 1 0,0-1-1,0 1 1,0-1 0,-1 1 31,1 9 93,-1 7-24,0 1 0,-2-1 0,0 1 0,-1-1 0,-1 0 0,-1 0 0,-1-1-69,2-3-13,0-1 1,0 1 0,2 0-1,0 0 1,1 0 0,0 0-1,2 0 1,0 12 12,0-28-60,0 0 0,0 0 0,0 0 0,0 0 0,0 0 0,0 1 0,0-1 0,0 0 0,0 0 0,0 0 0,0 0 0,0 0 0,0 1 0,0-1 0,0 0 0,0 0 0,0 0 0,0 0 0,0 0 0,0 1 0,0-1 0,0 0 0,0 0 0,1 0 0,-1 0 0,0 0 0,0 0 0,0 0 0,0 0 0,0 1 0,0-1 0,0 0 0,1 0 0,-1 0 0,0 0 0,0 0 0,0 0 0,0 0 0,0 0 0,1 0 0,-1 0 0,0 0 0,0 0 0,0 0 0,0 0 0,0 0 0,1 0 0,-1 0 0,0 0 60,11 0-7019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8:31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9668,'0'0'1809,"0"0"-624,0 0-481,0 0-592,0 0-112,0 0 0,0 0 448,112 0-15,-51 0-273,0 0-48,3-3-16,-6-3-80,6-4 16,-6 1 32,-9-9-64,-42 9-1409,-7-7-4706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8:31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1 5859,'0'0'1646,"0"0"-662,0 0 217,0 0-155,0 0-270,-16 1-349,-1 0-368,6 0-31,0-1 0,0 2-1,0-1 1,1 2-1,-1-1 1,1 1-1,-1 1 1,-3 2-28,2-1 183,0 1-1,0 0 1,1 1 0,0 1 0,0-1-1,1 2 1,-1 0 0,-6 8-183,11-11 54,1 1-1,0-1 1,1 1 0,0 0-1,0 0 1,0 1 0,1-1 0,0 1-1,0 0 1,1 0 0,0 0-1,0 0 1,1 0 0,0 0 0,0 1-54,1 0 0,0 0 0,0 1 0,0-1 1,1 0-1,2 9 0,-2-16-5,0 1 1,0-1-1,0 1 1,0 0-1,0-1 1,0 0-1,1 1 1,0-1-1,-1 0 1,1 0-1,0 0 1,0 0-1,0 0 1,0 0-1,0-1 1,1 1-1,-1-1 1,0 1-1,1-1 1,-1 0-1,3 1 5,6 1-24,0 0 1,1-1-1,-1 0 0,1 0 0,-1-2 0,1 1 0,-1-1 1,1-1-1,-1 0 0,1-1 0,-1 0 0,0-1 0,0 0 0,0-1 1,0 0-1,1-1 24,-9 3-255,0 0 0,0 0 1,0 0-1,-1 0 1,1-1-1,-1 1 0,0-1 1,1 1-1,-1-1 255,14-22-5477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8:32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1 137 11445,'0'0'352,"0"0"-352,0 0-224,0 0 224,0 0 416,0 0-31,186-20-113,-118 6-96,1-2-128,0 0 32,-6-5 16,-4 5-96,-11-4-352,-45 11-3586,-3 4-4434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8:33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0 7507,'0'0'2137,"0"0"-1414,0 0-312,0 0 518,0 0-540,-6 8-317,-32 40-16,-2-1 0,-7 3-56,-38 43 40,80-87-33,0 0 0,0 1 0,1 0 0,0 0 0,0 0 0,0 1 0,1-1 0,0 1 0,1 0 0,-1 2-7,0 8 3,1-1 0,0 1 1,2 0-1,0 4-3,0-18-2,0 0-1,0 0 1,0 0-1,1 0 1,0-1-1,0 1 1,0 0 0,0 0-1,0-1 1,1 1-1,0 0 1,-1-1-1,1 0 1,1 1-1,-1-1 1,0 0 0,1 0-1,0 0 1,0 0-1,-1-1 1,1 1-1,1-1 1,-1 0 0,0 0-1,1 0 1,-1 0-1,1-1 1,-1 1-1,1-1 1,3 1 2,11 2-466,0 0 1,0-2-1,1 0 0,-1-1 1,19-1 465,-34 0-208,16 0-3743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8:36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1 6019,'-23'16'149,"8"-5"-98,-1-1 19,1 1 0,0 1 0,1 0 0,0 1 1,1 0-1,1 1 0,0 1 0,1-1 0,0 2 1,0 2-71,-2 8 238,2 0 0,0 1 0,2 1 1,1-1-1,2 1 0,0 1 1,2 4-239,-4 42 493,4 0 0,4 9-493,0-57 70,1-1-1,1 1 1,1-1-1,2 0 1,1 0 0,7 22-70,-8-35 22,0 0 1,1-1 0,1 1 0,0-1 0,0-1 0,1 1 0,1-1 0,0 0-1,0-1 1,1 0 0,0-1 0,1 0 0,11 7-23,-10-8 18,1-1 0,0 0 0,1-1 0,-1-1 1,1 0-1,0-1 0,0 0 0,9 0-18,12 1 63,0-2 1,36-1-64,-54-2 24,0-1 1,0 0-1,0-1 0,0-1 0,0 0 1,-1-2-1,1 0 0,-1 0 0,0-2 1,-1 0-1,5-2-24,7-7 48,0-1 0,-1-1 0,-1-2 0,0 0 0,-2-2-1,0 0 1,-2-1 0,6-9-48,-14 15 51,0-2 1,-1 1-1,-1-1 0,0-1 0,-2 0 0,0 0 1,-2-1-1,0 0 0,-1-1 0,-1 1 1,-1-1-1,0-5-51,-3 7 459,0 0 0,0 0 1,-2 0-1,-1 0 0,-2-13-459,2 24 196,-1 0-1,1 1 0,-2-1 1,1 1-1,-1 0 1,0 0-1,-1 0 1,1 1-1,-2-1 0,1 1 1,-1 0-1,0 1 1,-3-4-196,-3 0 253,-1 1 1,0 0-1,0 0 1,0 1 0,-1 1-1,0 0 1,-12-3-254,0 1 300,-1 1 0,0 1 1,-23-2-301,50 9-43,-1-1 0,1 1 0,-1 0-1,1 0 1,0 0 0,-1 0 0,1-1 0,-1 1 0,1 0 0,-1 0 0,1 0 0,-1 0 0,1 0 0,-1 0 0,1 0 0,0 0 0,-1 0 0,1 0 0,-1 1 0,1-1 0,-1 0 0,1 0 0,-1 0 0,1 1 0,0-1 0,-1 0 0,1 0 0,-1 1 0,1-1 0,0 0 0,-1 1 0,1-1 0,0 0 0,0 1 0,-1-1 0,1 0 0,0 1 0,0-1 0,-1 1 0,1-1 0,0 0 0,0 1 0,0-1 0,0 1 0,0-1 0,0 1 0,0-1 0,-1 1 0,1-1 0,1 1 0,-1-1 0,0 1 0,0-1 0,0 0 0,0 1 0,0-1 0,0 1 0,0-1 0,1 1 43,14 27-5186,-14-26 4538,12 20-5678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9:08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784 43 16,'0'0'53,"0"0"86,0 0 21,-25-7 779,-81-19 2519,92 23-3040,-1 0 1,0 1-1,1 1 1,-1 0-1,0 1 1,0 1-1,0 0 1,1 1-1,-1 1 1,0 0-1,0 1-418,10-3 146,-20 6 146,0 1 0,1 1 0,0 1 0,1 1 0,0 1 0,0 1 0,2 1 0,0 0 0,-12 12-292,-3 6 177,1 2 0,2 1 1,1 2-1,-17 26-177,44-55 16,0 0 1,0 1-1,0 0 0,1 0 0,1 0 1,-1 1-1,1-1 0,1 1 0,0 0 0,0-1 1,1 3-17,-1 20-3,1 0-1,4 26 4,-2-38 4,1 0-7,1 1 0,1 0 0,1-1 0,0 0 1,2 0-1,0-1 0,2 1 0,0-2 0,5 8 3,12 18-1,2-2 0,2-1 0,14 12 1,-34-40-3,0-1 0,1-1 0,1 1 0,0-2 0,0 0 0,1 0 0,0-1 0,1-1 0,-1 0 0,2-1 1,-1-1-1,1 0 0,0-1 0,1 0 0,-1-1 0,1-1 0,-1-1 0,1 0 0,1-1 3,-2 1-10,0-1 0,0-1 1,0-1-1,0 0 0,0-1 0,-1 0 0,1-1 1,-1-1-1,1 0 0,-1-1 0,0 0 1,1-2 9,15-10-3,-1-2 0,-1-1 1,-1 0-1,-1-2 1,0-2-1,-2 0 0,-1-1 1,1-4 2,-10 11 15,0-1 0,-2 0 0,0-1 0,-2-1 0,0 0 0,-1 0 0,-1-1 0,-1 0 0,-1 0 0,-1 0 1,-1-1-1,0-10-15,-2-8 477,-1-1 1,-2-10-478,0 49 69,1 0-1,-1 0 1,0 0 0,0 0 0,0 0 0,0 0-1,-1 1 1,1-1 0,-1 0 0,0 1 0,0-1-1,0 1 1,-2-2-69,-33-30 724,22 21-440,-3-11-204,-15-24 141,29 37-26,4 11-164,0-1-1,0 1 0,0-1 0,0 1 1,0-1-1,-1 1 0,1-1 0,0 1 1,0-1-1,0 1 0,-1-1 0,1 1 1,0-1-1,0 1 0,-1 0 0,1-1 1,0 1-1,-1-1 0,1 1 0,-1 0 1,1-1-1,0 1 0,-1 0 0,1 0 1,-1-1-1,1 1 0,-1 0 0,1 0 1,-1 0-1,1-1 0,-1 1 0,1 0 1,-1 0-1,1 0 0,-1 0 1,1 0-1,-1 0 0,0 0-30,1 0 261,-2-2-231,1 0-1,-1 0 1,0 1-1,0-1 0,0 0 1,1 1-1,-2-1 1,1 1-1,0-1 0,0 1 1,0 0-1,-3-1-29,-18-14 162,15 11-32,8 5-118,-1 0-1,1 0 1,-1 0-1,0-1 1,1 1-1,-1 0 1,1 0-1,-1-1 1,1 1-1,-1-1 1,1 1-1,0 0 1,-1-1-1,1 1 1,-1-1-1,1 1 1,0-1-1,-1 1 0,1-1 1,0 1-1,0-1 1,-1 1-1,1-1 1,0 0-12,0 1 16,0 0 21,0 0-13,-28-19 374,20 11-276,6 6-77,1 1-1,0-1 0,-1 1 1,1-1-1,-1 1 1,1 0-1,-1-1 0,0 1 1,0 0-1,1 0 0,-1 0 1,0 1-1,0-1 0,0 0 1,0 1-1,-1-1-44,3 0 12,0 1 0,-1-1 0,1 0 0,0 1 0,0-1 0,0 1 0,0-1 0,-1 1 0,1-1 0,0 1 0,-1-1 0,1 1 0,0-1 0,-1 1 0,1-1 0,0 1 0,-1 0 0,1-1 0,-1 1 0,1 0 0,-1-1 0,1 1 0,-1 0 0,1-1-12,-1 1 1,0 0 1,-1 1 0,1-1 1,-1 0-1,1 0 1,0-1-1,-1 1 0,1 0 1,0 0-1,-1-1 0,1 1 1,0-1-1,-1 1 1,1-1-1,0 0 0,0 1 1,0-1-1,0 0 1,-1 0-1,1 0 0,0 0-2,1 1 14,-2 0-14,1 0-19,1-7-1803,0-9-4258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9:18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4434,'0'0'9172,"0"0"-8916,0 0-240,-3 154 16,-9-74-16,7-11-16,5-12-16,0-16-688,0-18-1489,0-18-1185,0-5-1904,0-18 2929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9:18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83 784,'0'0'10437,"0"0"-7796,0 0-1568,0 0-801,0 0-256,0 0 32,61-59 0,7 45 32,6 7 16,0 5-64,-10 2 64,-13 2-96,-16 37-1569,-22 16-2144,-13 18-1009,-5-38 1376</inkml:trace>
  <inkml:trace contextRef="#ctx0" brushRef="#br0" timeOffset="1">36 817 11573,'0'0'0,"0"0"-368,0 0 256,0 0 80,148 82 32,-90-84-688,-37-17-2033,-8-1-3010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9:19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1 496,'0'0'8764,"0"0"-4879,0 0-3122,0 0-675,0 0 40,4 22 21,3 32-91,-1 1-1,-2 21-57,-3 9-60,-2 80 210,-1-140-614,0 1 1,-2-1-1,-1 0 1,-1 0-1,-4 6 464,8-25-376,0 0-1,-1 0 0,1 0 1,-1-1-1,-1 1 1,-2 3 376,6-8-32,-1 0 1,0 0-1,0 0 1,0 0-1,0 0 1,0-1-1,0 1 1,0 0-1,0 0 1,0-1-1,0 1 1,0-1-1,0 1 1,-1-1-1,1 1 1,0-1-1,0 0 1,-1 1-1,1-1 1,0 0-1,0 0 1,-1 0 0,1 0-1,0 0 1,0 0-1,-1 0 1,1-1-1,0 1 1,0 0-1,-1-1 1,1 1-1,0-1 1,0 1-1,0-1 1,-1 0 31,-1-1 12,1-1 0,-1 1 0,1-1 0,0 0 0,-1 0 0,1 0 0,1 0 0,-1 0 1,0 0-1,1 0 0,-1-1 0,1 1 0,0-1 0,0-2-12,-2-5 358,0-1 0,1 0 0,0-11-358,2 13 406,-1 5-230,1-1-1,0 1 1,0-1-1,0 0 1,1 1-1,0-4-175,0 7 5,-1 1 0,1 0 0,-1-1 0,1 1 0,0-1 0,0 1 0,0 0 0,0-1 0,0 1 0,0 0 0,0 0 0,0 0 0,0 0 0,0 0 0,1 0 0,-1 0 0,0 0 0,1 1 0,-1-1 0,0 0 0,1 1 0,-1-1 0,1 1 0,1-1-5,22-3 56,0 1-1,0 2 0,0 0 1,0 1-1,6 2-55,15 0 86,234 11 168,-271-13-273,0 0-1,0 0 1,-1-1 0,1-1 0,-1 0 0,1 0 0,-1 0 0,1-1 0,-1 0 0,0-1 0,0 0 19,-4 1-74,0 1 0,-1-1 0,1 0 0,-1 0 1,1 0-1,-1 0 0,0-1 0,0 1 0,-1-1 0,1 0 0,-1 0 1,0 0-1,0 0 0,0 0 0,0 0 0,-1-1 0,1 1 0,-1-1 1,0 1-1,-1-1 0,1-3 74,0 4-10,-1 0 0,0 1-1,0-1 1,0 0 0,0 0 0,0 1 0,-1-1 0,0 0 0,0 0-1,0 1 1,0-1 0,0 1 0,-1-1 0,0 0 10,0 2 20,1 0 1,-1 0-1,0 0 0,-1 1 1,1-1-1,0 0 1,0 1-1,-1-1 0,1 1 1,-1 0-1,1 0 1,-1 0-1,0 0 0,1 0 1,-1 1-1,0-1 0,0 1 1,1 0-1,-2 0-20,-13-2 353,0 1 0,0 0 0,0 2 0,0 0 0,0 1 0,0 0 0,0 1 0,-3 3-353,14-5 24,1 1 1,-1-1-1,1 1 1,0 1-1,0-1 1,0 1-1,0 0 1,1 0-1,-1 0 1,1 1-1,0 0 1,0-1-1,0 1 1,0 1-1,1-1 1,-1 1-1,1-1 1,0 1-1,1 0 1,-1 0-1,1 0 1,0 0-1,0 1 1,1-1-1,-1 1 0,1 2-24,0-2-1,0 1-1,0-1 0,1 0 0,0 0 0,1 0 0,-1 1 0,1-1 0,0 0 0,1 0 0,-1 0 0,1 0 0,0 0 0,1-1 0,-1 1 0,1-1 0,2 3 2,-1-4-4,0 1 0,0-1 0,0 1 0,1-1 0,0 0 0,0-1 0,0 1 0,0-1 0,1 0 0,-1-1 0,1 1 0,0-1 0,0 0 0,0-1 0,0 1-1,3-1 5,7 3-93,1-2-1,0 0 1,0-1-1,0-1 1,0 0-1,0-1 0,-1-1 1,1-1-1,0 0 1,-1-1-1,1-1 1,-1-1-1,-1 0 1,13-7 93,-2-1-31,-19 9 13,1 0 0,0 1-1,1 0 1,-1 0 0,1 1-1,0 0 1,-1 0 0,1 1-1,0 0 1,4 0 18,-13 2-1,0 0 0,1 0 0,-1 0 0,0 0 0,0 0-1,0 0 1,0 0 0,0 0 0,1 0 0,-1 0 0,0 1 0,0-1 0,0 0 0,0 0-1,0 0 1,1 0 0,-1 0 0,0 0 0,0 0 0,0 0 0,0 0 0,0 0 0,0 0-1,0 1 1,0-1 0,0 0 0,1 0 0,-1 0 0,0 0 0,0 0 0,0 0 0,0 1-1,0-1 1,0 0 0,0 0 0,0 0 0,0 0 0,0 0 0,0 1 0,0-1 0,0 0-1,0 0 1,0 0 0,0 0 0,0 0 0,0 1 0,0-1 0,0 0 0,0 0 0,0 0-1,0 0 1,-1 0 0,1 0 1,1 5-2,0 86 119,-2-57-65,1 1-1,2-1 1,5 24-52,-6-57-109,-1 1 1,0-1-1,1 1 1,-1 0-1,1-1 1,-1 1-1,1-1 1,0 1-1,0-1 1,-1 0-1,1 1 1,0-1-1,0 0 1,0 1-1,1-1 0,-1 0 1,0 0-1,0 0 1,1 0-1,0 0 109,-1-1-81,0 1-1,0-1 1,0 0-1,1 0 0,-1 0 1,0 0-1,0 0 1,0 0-1,0 0 1,0-1-1,1 1 0,-1 0 1,0-1-1,0 1 1,0-1-1,0 1 0,0-1 1,0 1-1,0-1 1,0 0-1,0 1 0,0-1 1,0 0-1,-1 0 1,1 0-1,0 0 0,0 0 1,-1 0-1,1 0 1,0 0 81,14-21-252,-1 0 0,7-16 252,-13 23 218,0 0 0,1 0-1,0 1 1,1 0 0,1 0 0,0 1 0,1 1 0,0 0-1,3-1-217,7-2 381,0 2 0,1 0-1,1 1 1,0 1-1,0 2 1,1 0-1,1 2 1,21-4-381,6 2-184,1 2-1,0 2 1,39 3 184,-88 2-5906,-5 0 1261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9:20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0 128 976,'0'0'9098,"0"0"-6059,0 0-2695,0 0-272,9-20 11,-9 20-83,10-24 25,1 0 0,7-8-25,-17 30 4,1 0-1,-1 0 0,1 0 1,-1 0-1,1 0 0,0 1 1,0-1-1,0 0 0,0 1 1,0 0-1,0-1 0,0 1 1,0 0-1,0 0 0,1 0 1,-1 1-1,0-1 0,1 0 1,-1 1-1,0 0 0,1-1 1,-1 1-1,1 0 0,-1 0 1,1 0-1,-1 1 0,3 0-3,6-1 17,-4 0 3,0 0 1,-1 0 0,1 1-1,0 0 1,-1 0-1,1 0 1,-1 1-1,0 0 1,1 1-1,-1-1 1,1 2-21,-2-1 11,-1 0-1,0 0 1,-1 0 0,1 1 0,0 0 0,-1-1 0,0 1 0,0 1 0,0-1 0,-1 0 0,1 1 0,-1-1 0,0 1 0,0 0-1,0 1-10,3 10 10,-1 0-1,-1 0 0,0 1 0,-1-1 0,-1 1 0,0-1 0,-1 1 0,-2 3-9,0 3-31,0-1 1,-2 0-1,-1 1 1,-1-2-1,-7 18 31,-17 29-38,-4-2-1,-2-1 0,-3-2 1,-18 20 38,56-82 55,0 0 1,0 1-1,0-1 1,1 1-1,-1-1 1,0 1-1,0-1 1,1 1-1,-1-1 1,1 1-1,-1 0 1,1-1-1,0 1 1,0 0-1,-1-1 1,2 3-56,-1-3 15,0-1-1,0 1 1,1 0 0,-1 0-1,1-1 1,-1 1 0,1 0 0,-1-1-1,1 1 1,-1 0 0,1-1-1,-1 1 1,1-1 0,0 1 0,-1-1-1,1 1 1,0-1 0,0 1-1,-1-1 1,1 0 0,0 1 0,0-1-1,0 0-14,8 2 18,-1-1 0,1 0-1,-1 0 1,1-1-1,-1 0 1,3-1-18,7 0 151,26 2-76,1-2-1,-1-3 1,1-1 0,-1-2 0,32-10-75,-12-1-69,241-62-1167,-260 74-5194,-23 6-79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04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10565,'0'0'1681,"0"0"-1649,0 0 0,82 119 144,1-38 240,15 12-96,10-1-80,5-1 0,-1-8-176,-4-13-48,-10-11 0,-13-12 32,-17-11-48,-23-9 0,-30-4-2113,-15-3-2833,-28-20 672,-27 0 1761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9:21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1 7780,'0'0'1395,"0"0"-72,0 0-338,-30 4-196,-33 6-266,-2 4-523,57-12 67,0 0 0,0 1 0,1 0 0,-1 0 0,1 1 0,-1 0 0,1 0 0,0 0 0,1 1 0,-1 0 0,-4 5-67,-2 1 117,9-7-90,0 0 0,0 0 0,0 0 0,0 0 0,1 0 0,-1 1 0,1 0 0,0-1 0,1 1 0,-1 0 0,1 1 0,0-1 0,0 0 0,1 1 0,-1-1 0,1 1 0,0-1 0,1 1 0,-1-1 0,1 1-1,1 0 1,-1-1 0,1 1 0,-1 0 0,2-1 0,-1 0 0,1 1 0,1 3-27,6 14-13,1-2 0,2 1 0,0-2 0,0 1 1,2-2-1,1 1 13,-4-6 9,-6-8 5,0 0 0,0 0-1,-1 1 1,0-1 0,0 1 0,0 0 0,-1 0-1,0 0 1,0 0 0,-1 1 0,0-1 0,0 1 0,-1-1-1,0 4-13,-1-8 3,-1-1 0,0 0-1,0 1 1,0-1 0,0 0-1,0 0 1,0 0 0,0 0-1,-1 0 1,1 0 0,-1 0-1,1 0 1,-1 0 0,0-1-1,0 1 1,0-1 0,0 1-1,0-1 1,0 0 0,0 0-1,0 0 1,-1 0 0,1 0-3,-9 4-215,-1 0 0,1-1 0,-1 0 1,-1-1 214,12-3-113,-32 7-1336,12-8-4067,19-4 1759,2-8 1644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9:21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1 792 816,'0'0'931,"0"0"1415,0 0 690,0 0-523,0 0-913,8 23-911,31 75-494,-37-92-193,0 0 0,0 0 0,1 0 0,0 0 0,0-1 0,1 1 0,-1-1 0,1 0 0,0 0 0,1 0 0,-1-1 0,1 1 0,0-1 0,0 0 0,2 1-2,0-3-10,0 1 0,0-1 0,0 0 0,0 0 0,1-1 0,-1 0 0,1 0 0,-1-1 0,1 0 0,3 0 10,0-1 3,0 0 0,0-1-1,0 0 1,-1-1 0,1 0-1,-1 0 1,1-1 0,-1-1-1,0 0 1,-1 0 0,1-1-1,4-3-2,12-10 23,-1-2-1,-1 0 0,15-18-22,-23 23 13,-1 0 0,-1-1-1,0-2-12,-11 14 40,1 0-1,-1 0 1,0-1-1,-1 0 1,1 0-1,-1 1 1,0-1-1,0-1 1,-1 1-1,0 0 1,0 0-1,0-5-39,-2 9 66,1 0 1,0 0-1,-1 0 0,0 0 1,1 0-1,-1 0 0,0 0 1,0 0-1,0 0 0,0 1 1,0-1-1,-1 0 0,1 1 1,0-1-1,-1 1 0,1-1 1,-1 1-1,0 0 0,1 0 1,-1-1-1,0 1 0,0 0 1,0 1-1,0-1 0,0 0 1,0 1-1,0-1 0,0 0-66,-9-2 113,-1 1 0,1-1-1,0 2 1,-7-1-113,-98 3 435,161 5-495,1-2 0,0-2 0,0-2 0,46-5 60,-60 1-31,1-2 0,0-1 0,-1-2 0,-1-1 0,0-1 0,0-1 0,-1-2 0,0-2 0,7-5 31,1-3-40,-1-2 0,-2-1 1,0-1-1,-2-2 0,-1-2 0,17-22 40,-33 34-3,0-1 0,-1-1-1,-2 0 1,0-1 0,1-6 3,-7 14 7,-1 0 1,-1-1 0,0 0 0,-1 0-1,-1 0 1,-1 0 0,0-1-1,-1-10-7,0 25 9,-1 1-1,0-1 0,0 0 1,0 1-1,0-1 0,-1 0 0,1 1 1,0-1-1,-1 1 0,1-1 1,-1 0-1,1 1 0,-1-1 0,0 1 1,0 0-1,1-1 0,-1 1 1,0-1-1,0 1 0,-1 0 0,1 0 1,0 0-1,0 0 0,-1 0 0,1 0 1,0 0-1,-1 0 0,1 0 1,-1 0-1,1 1 0,-1-1 0,1 1-8,-7-1 85,1 0-1,0 0 1,0 1-1,0 0 1,0 0-1,0 1 1,-2 0-85,9-1 2,-8 1 98,1 1 0,0-1-1,0 1 1,-1 1 0,1-1-1,1 1 1,-1 1-1,0-1 1,1 1 0,0 0-1,-4 3-99,-1 2 76,0 0-1,1 2 1,0-1 0,1 1-1,0 0 1,0 2-76,-7 12 65,1 1 0,0 1 0,3 1 1,0 0-1,-5 19-65,9-17 76,1 1 0,1 0 1,1 1-1,2-1 0,1 1 0,2 0 1,1 0-77,-1-20 19,1 1 0,0-1 0,0 0 0,1 1 0,1-1 0,0 0 1,1 0-1,0 0 0,1-1 0,0 0 0,1 0 0,0 0 0,1 0 1,0-1-1,1 0 0,0-1 0,6 6-19,0-1 11,1-1 0,1-1 0,0-1 0,1 0 0,0-1 0,0 0 0,1-2-1,18 7-10,-6-5 13,1-1 0,0-2 0,0-1-1,0-1 1,17-1-13,-10-2-27,1-2 0,-1-1 0,0-2 1,0-2-1,0-1 0,-1-2 0,0-1 0,-1-3 0,0 0 27,-23 6-363,0 0 0,-1 0 0,0-1-1,-1-1 1,1 0 0,5-6 363,41-37-6881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9:42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5987,'0'0'816,"0"0"22,0 0-118,0 0-45,-1 18-523,0-10-129,1 0-1,0-1 1,1 1-1,-1 0 1,1 0 0,1-1-1,1 7-22,-1-10 16,0 1 0,0 0 0,1-1 0,-1 0 0,1 1 0,0-1 0,0 0 0,1-1 0,-1 1 0,1 0 0,0-1 0,0 0 0,0 0 0,0 0 0,0 0 0,4 0-16,19 11 80,1-2-1,0-1 1,0-1 0,1-2 0,1-1 0,-1-1 0,12 0-80,54 3 393,68-3-393,667-5 1302,-281-31-746,-226 8-314,-233 20-2969,-86 2-997,-4 0-2479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49:45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 9140,'0'0'1609,"0"0"-214,0 0-330,0 0-465,0 0-496,4 1-144,13 1 54,1-1 1,-1-1-1,0 0 0,1-2 1,-1 0-1,13-3-14,2 0 29,276-30 262,233 5-291,-68 20 57,389-3 134,-836 13-190,100 0 70,114 15-71,66 21 296,280-5-296,-519-30 96,-28 1 73,-1-2-1,1-2 1,-1-1 0,11-4-169,-12 1 624,0 1 0,1 2 0,17 1-624,17 2-2012,-38 0-823,-34 0-4702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0:01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67 122 112,'0'0'9223,"0"0"-5880,0 0-2722,32-7-514,-11 2-93,74-17 122,34-1-136,-90 17-6,254-43-186,-272 43-1962,-21 6 2087,0 0 1,0 0 0,0 0-1,0 0 1,0-1-1,0 1 1,0 0 0,0 0-1,0 0 1,0 0-1,0 0 1,0 0 0,0-1-1,0 1 1,0 0-1,0 0 1,0 0-1,0 0 1,0 0 0,0 0-1,0 0 1,0-1-1,0 1 1,0 0 0,0 0-1,0 0 1,-1 0-1,1 0 1,0 0 0,0 0-1,0 0 1,0 0-1,0 0 1,0-1-1,0 1 1,0 0 0,-1 0-1,1 0 1,0 0-1,0 0 1,0 0 0,0 0-1,0 0 1,0 0-1,-1 0 1,1 0 0,0 0-1,0 0 1,0 0-1,0 0 1,0 0-1,0 0 1,0 0 0,-1 0-1,1 0 1,0 0-1,0 1 1,0-1 0,0 0-1,0 0 1,0 0-1,0 0 1,0 0 0,-1 0-1,1 0 1,0 0 66,-44 0-6659,28 0 7820,-38 0-176,-32-1 5214,-63 10-6199,121-6 725,1 1-1,0 2 1,0 0 0,0 2-1,1 1 1,0 1 0,-12 8-725,35-16 53,-1 0 0,1 0 0,-1 0 0,1 1 0,0-1 0,0 1 0,0 0 0,0 0 1,0 0-1,0 0 0,1 0 0,0 1 0,0-1 0,0 1 0,0 0 0,0-1 0,-1 5-53,2-2 19,0 0-1,0 0 0,0 0 0,1 0 0,0 0 0,0 0 0,1 0 1,-1 0-1,1 0 0,1 0 0,0 2-18,4 11-4,1 0 1,1-1-1,1 0 0,0 0 1,2-1-1,9 12 4,-10-14 2,16 20 11,-2 2-1,-2 0 0,1 6-12,-17-30 12,0 0-1,-1 1 1,-1-1-1,0 1 1,-1 0-1,-1 0 1,0 0-1,-1 0 0,0 0 1,-1 0-1,-1 10-11,0-18 11,-1 0-1,1 0 0,-1-1 1,0 1-1,0 0 0,-1-1 0,1 1 1,-1-1-1,-1 1 0,1-1 1,-1 0-1,0-1 0,0 1 0,0-1 1,0 0-1,-1 0 0,0 0 0,0 0 1,0-1-1,0 0 0,-1 0 1,1 0-1,-3 0-10,-6 3 23,-1 0 1,0-2-1,0 0 1,0 0-1,0-1 1,0-1-1,-1-1 1,-11 0-24,25-1-10,0 0 1,0 1 0,1-1 0,-1 0 0,0-1-1,0 1 1,0 0 0,0 0 0,1-1 0,-1 1-1,0-1 1,0 0 0,0 1 0,1-1 0,-1 0-1,1 0 1,-1 0 0,0-1 9,1 0-100,0 0 0,0 0 0,0 0 0,0-1-1,1 1 1,-1 0 0,1-1 0,0 1 0,-1-1 0,1 1 0,0 0-1,0-1 1,1-1 100,-1-3-474,1 0 0,0 0-1,0 0 1,0 1 0,1-1-1,0 0 1,1 1 0,-1-1-1,1 1 1,0 0-1,1 0 1,0 0 0,0 1-1,0-1 1,0 1 0,1 0-1,0 0 1,0 0 0,0 1-1,1 0 1,-1 0 0,1 0-1,0 0 1,0 1 0,3-1 474,19-9-1924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0:01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77 136 10165,'0'0'869,"-8"30"-122,-4 6-533,-3 9 141,2 0 1,3 1 0,-2 22-356,8-40 77,2-1 0,1 1-1,1 0 1,2-1 0,1 3-77,-2-24-1,0 0-1,1-1 1,0 1-1,0 0 1,1-1-1,-1 1 1,1-1-1,0 0 1,1 0 0,-1 0-1,1-1 1,0 1-1,0-1 1,0 0-1,1 0 1,-1 0-1,1-1 1,0 1-1,0-1 1,1 0-1,-1-1 1,0 1-1,1-1 1,0 0 0,-1-1-1,1 1 1,3-1 1,3 2-9,0-1-1,0-1 1,0 0 0,0-1 0,1-1 0,-1 1 0,0-2 0,0 0 0,0 0 0,-1-1 0,1-1 0,-1 0 0,7-3 9,-1-2-5,1-2 1,-2 0 0,1-1 0,-1 0-1,-1-2 1,-1 1 0,0-2 0,0 0-1,0-3 5,6-8 8,-1-2 0,-1 0-1,-1-1 1,-2-1 0,2-5-8,-9 14 27,-2 1 1,1-2-1,-2 1 1,-1 0 0,-1-1-1,-1 0 1,0 0-1,-2 0 1,-2-15-28,2 31 82,-1 0-1,0 0 1,0 0-1,-1 0 1,1 0 0,-1 1-1,-1-1 1,1 1 0,-1-1-1,0 1 1,0 0 0,0 0-1,-1 0 1,0 0-1,0 1 1,0 0 0,0-1-1,-1 2 1,0-1 0,0 0-1,0 1 1,0 0 0,0 0-1,-1 0 1,1 1-1,-1 0 1,1 0 0,-1 1-1,0-1 1,0 1 0,0 0-1,0 1 1,0-1 0,0 1-1,0 0-81,5 0-11,1 0-1,0 0 1,-1 0 0,1 0-1,0 0 1,-1 0 0,1 0-1,0 0 1,-1 0 0,1 0-1,0 0 1,-1 0 0,1 1-1,0-1 1,-1 0 0,1 0-1,0 0 1,-1 0 0,1 0-1,0 1 1,-1-1 0,1 0-1,0 0 1,0 1 0,-1-1-1,1 0 1,0 0 0,0 1-1,0-1 1,-1 0 0,1 1-1,0-1 12,-2 35-4448,2-21 1533,0 17-3496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0:02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 5 8068,'0'0'1448,"-24"-1"121,-80-2-182,90 3-1154,0 0 0,1 0 0,-1 2-1,0 0 1,0 0 0,1 1 0,-4 2-233,9-2 91,-1 1 0,1 0 0,0 0 0,0 1 0,0 0 0,1 1 0,-1-1 0,2 1 1,-4 4-92,6-5 21,0 0 0,0 0 0,1 0 1,0 0-1,0 1 0,0-1 1,1 1-1,0 0 0,0 0 0,0 0 1,1 0-1,0 0 0,0 0 1,0 0-1,1 0 0,0 0 0,0 1 1,1-1-1,-1 0 0,2 0 1,-1 2-22,2 6 1,1 1 1,0-1 0,1 0 0,0-1 0,1 1-1,1-1 1,0 0 0,2 1-2,50 60 1,-43-56 4,0 1 0,-2 1 0,13 21-5,-19-14 9,-7-27-7,-1 1-1,0 0 1,0 0 0,0 0 0,0 0-1,0 0 1,0 0 0,0 0 0,0 0 0,0-1-1,-1 1 1,1 0 0,0 0 0,-1 0 0,1 0-1,0 0 1,-1-1 0,1 1 0,-1 0-1,1 0 1,-1-1 0,0 1 0,1 0 0,-1-1-1,0 1 1,1-1 0,-1 1 0,0-1 0,0 1-1,1-1 1,-1 1-2,-15 2-12,0 1-1,-1-2 0,1 0 1,-1-1-1,1-1 1,-1-1-1,-10-1 13,26 1-48,-1 1-1,1 0 1,0-1 0,0 1 0,0-1-1,0 0 1,0 1 0,0-1-1,0 0 1,0 1 0,1-1-1,-1 0 1,0 0 0,0 0-1,1 0 1,-1 0 0,0 0 0,1 0-1,-1 0 1,1 0 0,-1 0-1,1 0 1,0 0 0,-1-1-1,1 1 1,0 0 0,0 0-1,0 0 1,0 0 0,0-1 0,0 1-1,0 0 1,0-1 48,1-3-382,-1 0 0,0 0 0,1 0 0,0 0 0,0 0 0,1 0 0,-1 0 0,1 0 382,7-9-811,1-1 1,0 1-1,1 1 1,0 0 0,1 1-1,10-8 811,-15 13-345,161-145-3843,-122 112 3561,-5 5-75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0:03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8420,'0'0'2881,"0"0"-464,0 0-1424,0 0-817,2 130-128,-2-47-16,0 11-32,0 9 0,0 18-16,8 6-1137,-1-6-3905,-4-27-481,-3-39 3378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0:03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106 210 224,'0'0'5491,"-15"-22"-3234,-75-110-475,89 127 475,10 9-1884,17 11-627,-26-15 314,46 29 140,1-3 1,26 10-201,-51-26-6,0-2 0,1 0 0,0-2 0,0-1 0,1 0 1,-1-2-1,2 0 6,-15-3-58,13 2-848,1-1 1,21-3 905,-38 1-262,-1 0 1,0 0-1,1 0 1,-1-1-1,0 0 1,0 0-1,0-1 0,0 1 1,0-1-1,-1-1 1,1 1-1,3-4 262,-3 2-159,-1 0 0,0-1-1,1 1 1,-2-1 0,1 0-1,-1-1 1,0 1 0,0-1 0,-1 1-1,1-1 1,-2 0 0,1-1 0,-1 1-1,0 0 1,0-1 0,-1 1-1,0-1 1,-1 1 0,1-1 0,-2-2 159,1 9 103,0-1 0,0 1 0,0 0 0,0-1 0,-1 1 0,1 0 0,-1-1 0,1 1 0,-1 0 0,1 0 0,-1 0 0,0-1 0,1 1 0,-1 0 0,0 0 0,0 0 0,0 0 0,0 0 0,0 0-1,0 0 1,0 1 0,0-1 0,-1 0 0,1 1 0,0-1 0,0 0 0,-1 1 0,1-1 0,0 1 0,-1 0 0,1 0 0,-1-1-103,-7 0 778,0 0-1,0 0 0,0 1 0,-8 0-777,4 1 791,9-2-660,0 2 1,0-1 0,0 0-1,0 1 1,0 0-1,0 0 1,0 0-1,0 0 1,0 0-1,1 1 1,-1 0-1,0 0 1,1 0 0,0 0-1,-1 1 1,1-1-1,0 1 1,0 0-1,0 0 1,1 0-1,-1 0 1,1 0-1,-1 0 1,1 1-1,0 0 1,-1 2-132,-1 5 15,0 0-1,1 0 1,1 0-1,-1 0 1,2 0-1,-1 0 1,2 1-1,0-1 1,0 5-15,0-11-2,1-1-1,-1 1 1,1 0 0,0 0-1,0-1 1,1 1 0,-1 0 0,1-1-1,0 0 1,0 1 0,0-1 0,1 0-1,0 0 1,0 0 0,0 0-1,0-1 1,0 1 0,1-1 0,-1 0-1,1 0 1,0 0 0,0 0-1,0-1 1,0 0 0,1 0 0,-1 0 2,9 3-125,0 0 1,0-1 0,1-1-1,-1 0 1,1-1 0,0-1-1,0 0 1,9-1 124,-14 0-140,0 0 0,-1-1-1,1-1 1,-1 1 0,1-2 0,-1 1 0,0-1-1,0 0 1,0-1 0,1 0 140,12-8-410,0-2 1,16-13 409,4-3-143,-38 28 111,-2 1-3,1 0 1,-1-1 0,1 1 0,0 0-1,-1 0 1,1 0 0,0 0 0,0 0-1,0 1 1,0-1 0,-1 0 0,1 1-1,0 0 1,0-1 0,0 1 0,0 0-1,0 0 1,0 0 0,0 0 0,1 0 34,0 8 42,4 43 961,-3 1 0,-1 8-1003,2 40 273,-4-86-262,8 96 29,4-1-1,14 39-39,-26-143-54,7 23-266,-8-27 262,1 0 1,-1 0 0,0 0 0,0 0 0,1-1-1,-1 1 1,1 0 0,-1 0 0,1-1 0,-1 1-1,1 0 1,-1 0 0,1-1 0,0 1 0,-1-1 0,1 1-1,0-1 1,0 1 0,-1-1 0,1 1 0,0-1-1,0 0 1,0 1 0,0-1 57,0-8-331,-1-47 223,-1-40 110,4-1 0,4 1 1,8-30-3,-12 112 119,0 1-1,0-1 1,1 1 0,1 0 0,0 0 0,0 1-1,1-1 1,1 1 0,0 0 0,2-1-119,-3 5 57,0 0 0,0 1 0,1 0 0,0 0 0,0 0 1,1 1-1,0 0 0,0 1 0,0-1 0,0 1 0,0 1 0,1 0 0,0 0 0,5 0-57,6-2 25,0 2-1,1 1 0,-1 0 1,1 2-1,9 0-24,-19 1 27,1 0 0,-1 0-1,0 1 1,0 1 0,0 0 0,0 0 0,-1 1-1,1 0 1,-1 1 0,5 3-27,-11-5 9,0-1-1,-1 1 1,1 0-1,-1 0 1,0 0 0,0 0-1,0 0 1,-1 1 0,1 0-1,-1-1 1,0 1 0,0 0-1,0 0 1,0 0 0,-1 1-9,0-2 22,0 0 0,-1 1 0,1-1 1,-1 0-1,0 1 0,0-1 1,0 1-1,-1-1 0,1 0 0,-1 1 1,1-1-1,-1 0 0,0 0 1,-1 1-1,1-1 0,0 0 0,-1 0 1,0 0-1,0-1 0,0 1 0,0 1-22,-9 7 129,0 1 0,0-1 0,-1-1-1,0 0 1,-1-1 0,0 0 0,-14 6-129,-21 10 822,-37 13-822,33-17 293,-2-2 0,-8-1-293,32-10 123,0-2 0,0-1 0,0-1 0,-27-1-123,57-3-7,0 0 1,0 0 0,0 0-1,-1 0 1,1 0 0,0 0 0,0 0-1,0 0 1,-1 0 0,1 0-1,0 0 1,0 0 0,0 0-1,-1 0 1,1 0 0,0-1-1,0 1 1,0 0 0,0 0-1,-1 0 1,1 0 0,0 0-1,0 0 1,0 0 0,0-1-1,0 1 1,-1 0 0,1 0-1,0 0 1,0 0 0,0 0-1,0-1 1,0 1 0,0 0-1,0 0 1,0 0 0,0-1-1,0 1 1,0 0 0,0 0-1,0 0 1,0 0 0,0-1 0,0 1-1,0 0 1,0 0 0,0 0-1,0-1 1,0 1 0,0 0-1,0 0 1,0 0 6,7-12-440,3 4 97,0-1-1,0 2 1,1-1-1,0 1 0,0 1 1,1 0-1,3-1 344,87-33-3710,-75 31 2033,37-13-4817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0:03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14 4386,'0'0'2057,"0"0"-619,0 0-120,0 0 339,0 0 207,0 0-308,-18-2-465,-43-5 803,-35 2-1894,91 5 90,-1 0 0,1 0 1,0 1-1,-1 0 0,1 0 0,0 0 0,-1 0 0,1 1 0,-2 1-90,6-3-1,0 1 1,-1 0-1,1 0 0,0 0 0,0 0 1,0 0-1,0 0 0,0 0 0,0 1 1,0-1-1,0 0 0,0 0 1,0 1-1,1-1 0,-1 0 0,1 1 1,-1-1-1,1 1 0,-1-1 0,1 1 1,0-1-1,0 1 0,0-1 0,0 1 1,0-1-1,0 1 0,0-1 0,0 1 1,1-1-1,-1 1 0,0-1 1,1 1-1,-1-1 0,1 1 0,0-1 1,0 1 0,1 4 0,1-1 0,0 1 0,0-1 0,1 1 0,0-1 0,0 0 0,0-1 0,0 1 0,1 0 0,47 37 83,-34-28-70,7 6-37,-8-9-26,-1 1 0,-1 1 0,0 0 0,-1 1 0,0 1 0,-1 0-1,-1 1 1,0 1 50,-10-14-36,0 1-1,-1-1 0,1 0 0,-1 0 0,0 1 1,0-1-1,0 1 0,0-1 0,-1 1 0,1-1 0,-1 1 1,0 0-1,0-1 0,0 1 0,0-1 0,-1 1 0,0-1 1,0 4 36,-1-3 8,0 1 0,-1-1 0,1 0 1,-1 0-1,1 0 0,-1 0 0,0-1 0,-1 1 1,1-1-1,-1 1 0,1-1 0,-4 2-8,-11 6 127,0-1-1,0-1 0,-1 0 0,0-2 0,-17 6-126,23-9 96,0-1 1,0 1-1,-1-2 0,-4 0-96,2 0-3650,-1-2-3959,17 0 2028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04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1 508 9092,'0'0'2705,"0"0"-1680,0 0-721,0 0-128,0 0-176,110-157 896,18 96-591,17-5-241,8 1-64,-7 4 32,-13 9-32,-21 11-16,-94 37-2257,-18 4-4050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1:30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1476 2225,'0'0'2449,"0"0"-1456,0 0-385,0 0 112,-33 130 129,28-97-65,2 6-256,1-3-288,2 5-160,0-6-80,0-3-112,0-28-5122,0-4 2433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2:11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7 394 7876,'0'0'197,"0"0"257,0 0-257,0 0-90,0 0-33,0 0-69,0 0-1,-1 0 0,1 0 0,0 0 0,0 0 0,0 0 0,0 0 0,0 0 1,0 1-1,-1-1 0,1 0 0,0 0 0,0 0 0,0 0 0,0 0 1,0 0-1,-1 0 0,1 0 0,0 0 0,0 0 0,0 0 0,0 0 0,-1 0 1,1 0-1,0 0 0,0 0 0,0 0 0,0 0 0,-1 0 0,1 0 0,0-1 1,0 1-1,0 0 0,0 0 0,0 0 0,0 0 0,-1 0 0,1 0 1,0 0-1,0 0 0,0-1 0,0 1 0,0 0 0,0 0 0,0 0 0,0 0 1,0 0-1,-1-1 0,1 1 0,0 0 0,0 0 0,0 0 0,0 0 0,0-1 1,0 1-1,0 0 0,0 0 0,0 0 0,0 0 0,0 0 0,0-1 1,0 1-5,9-9 201,-1 1-1,1 0 1,0 1 0,0 0 0,1 0 0,0 1 0,0 0 0,1 1 0,3-2-201,-1 4 242,0 0-1,1 1 0,-1 0 0,0 1 0,12 1-241,14-2 200,141-11 251,77-7-11,-71-4-47,112-13 84,-233 32-177,0 4 0,47 5-300,-17 9 123,-60-7-76,-1-2 0,11-1-47,571-1 280,-316-3-262,102 14-12,243-13 103,-572-2-22,34-9-87,32-1 102,122 2 32,358-23-22,-338 16-12,17-1-19,-66-12 204,-96 11 241,109-1-526,-161 19 25,-1 1 11,0-4 0,-1-4 1,6-4-37,12-7 219,0 4-1,1 4 1,36 4-219,4 5 118,154 4 167,-194 3 252,0 5 1,2 4-538,-63-9 227,-9 0-1116,-26-5-2848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1:28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96,'0'0'96,"0"0"240,0 0 112,0 0-368,0 0-31,0 0-49,0 0-577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1:28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1156 0 32,'0'0'224,"0"0"-80,-145 9-128,94-9-16,31 0-368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2:15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35 144,'0'0'539,"0"0"280,0 0 1281,0 0-1156,0 0-370,0 0-81,-3 2 113,3-2-537,-1 1 0,0-1 0,0 0 0,1 1 0,-1-1 1,0 1-1,1-1 0,-1 1 0,0-1 0,1 1 0,-1-1 0,0 1 0,1 0 0,-1-1 1,1 1-1,-1 0 0,1-1 0,0 1 0,-1 0 0,1 0 0,0-1-69,4 3 9,1-1 0,-1 0 0,1 0 0,0 0 0,0-1 0,0 1 0,5-1-9,1 2 25,27 6 96,0-3 0,0 0 0,1-3 0,-1-1 0,16-3-121,44 4 572,-9 0 1631,74-6-2203,-150 1 71,1-1 0,-1 0-1,0-1 1,0 0 0,0-1-1,0 0-70,0-1 86,-1 1-1,1 1 1,-1 1-1,1 0 0,0 0 1,5 1-86,37-4 288,34-9-288,-45 7 241,0 2 0,0 2 0,6 1-241,-35 3 80,55-1 162,-1 3 0,0 4 0,34 7-242,185 38 1080,70-5-1080,-217-26 121,-75-9 78,55 2-199,115-11 383,-151-2-272,-54-2-58,-1-1-1,1-1 1,2-2-53,49-6 82,-38 9-49,-30 3-7,0 0 1,-1-1-1,1-1 1,7-2-27,42-11 239,2 4 0,0 2 0,44 0-239,-11 1 63,-37 2 232,20 2-295,61 0 387,-141 4-342,17 0 302,177-14 443,-136 11 914,-59 8-2104,1 46-1535,0 32-1214,-9-26-3036,-1-28-866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17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51 7684,'0'0'869,"0"0"-247,0 0 186,0 0 283,0 0 14,0 0-262,-11 2-550,2 0-273,-19 4-6,28-6-14,0 0 0,0 0 0,0 0 0,0 0 0,0 0 1,0 0-1,0 0 0,0 0 0,0 0 0,0 0 0,1 0 0,-1 0 0,0 0 0,0 0 0,0 0 0,0 0 0,0 0 0,0 0 1,0 0-1,0 0 0,0 0 0,0 0 0,0 0 0,0 1 0,0-1 0,0 0 0,0 0 0,0 0 0,0 0 0,1 0 0,-1 0 1,0 0-1,0 0 0,0 0 0,0 0 0,0 0 0,0 0 0,0 0 0,0 1 0,0-1 0,0 0 0,0 0 0,0 0 0,0 0 1,0 0-1,0 0 0,0 0 0,0 0 0,0 0 0,-1 0 0,25 1 18,195-13 825,-44 0-306,616 7 836,-440 7-815,-217-3-344,21-1 679,128 17-893,-49 1 503,199-13-503,-226-4 68,-127 0-56,32 0 66,0 5 0,44 10-78,-6 0 240,1-7-1,84-8-239,-73-1 12,338 2 103,-455-4-105,-1-1-1,1-2 1,32-10-10,-12 2 27,15 1-27,205-11-5,-164 16 2,-1 4 46,21 6-43,-34 0 29,51 5 443,66 14-472,-44 7 235,-31-4-141,7-7-76,140-4-18,-201-13-2337,-83-2-2596,-11 2-5101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19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102 378 7443,'0'0'523,"0"0"294,0 0-73,0 0 390,0 0 26,-17 15-418,-50 44-400,50-44-254,24-22-70,71-68 71,34-33 2,4 4 1,40-21-92,-146 117-5,0 1 0,0 1-1,0 0 1,0 0 0,1 1-1,10-3 6,-20 7 0,-1 1-1,0 0 0,1 0 0,-1 0 0,1 0 0,-1-1 1,0 1-1,1 0 0,-1 0 0,1 0 0,-1 0 0,1 0 1,-1 0-1,1 0 0,-1 0 0,0 0 0,1 0 1,-1 0-1,1 1 0,-1-1 0,0 0 0,1 0 0,-1 0 1,1 1-1,-1-1 0,0 0 0,1 0 0,-1 1 0,0-1 1,1 0 0,0 14-4,-1-6 6,-1 12 1,-1-1 1,0 1-1,-2-1 1,0 1-1,-5 12-3,-40 100 12,25-71 15,-1 15-27,18-54 0,2 1 1,0 0-1,1 0 0,2 1 1,0-1-1,2 1 0,1 4 0,-1-27-2,-1 0 0,2 0 0,-1 0 0,0 0 0,0 0-1,0 0 1,0 0 0,1 0 0,-1 0 0,0 0 0,1 0-1,-1 0 1,1 0 0,-1 0 0,1-1 0,-1 1 0,1 0-1,0 0 1,-1 0 0,1-1 0,0 1 0,0 0 0,-1-1-1,1 1 1,0-1 0,0 1 0,0-1 0,1 1 2,1-1-49,0 1 0,0-1-1,0 0 1,0 0 0,0 0 0,0 0 0,0 0 0,1-1 49,3 0-168,1-1-289,1 0 1,-1 0-1,1-1 1,-1 0-1,0-1 0,0 0 1,-1 0-1,1 0 1,-1-1-1,0 0 1,0-1-1,0 0 0,-1 0 1,0 0-1,1-2 457,31-41-4885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20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0 262 3602,'0'0'3126,"0"0"-2064,0 0-608,6 27 130,-3-10-472,10 52 817,0 27-929,-13-93 15,1 0 1,0 0 0,-1 0 0,1 0 0,0 0-1,1 0 1,-1-1 0,0 1 0,1 0 0,0-1-1,-1 1 1,1-1 0,0 0 0,0 1 0,0-1 0,1 0-1,-1 0 1,1 0 0,-1-1 0,1 1 0,-1-1-1,1 1 1,0-1 0,0 0 0,0 0 0,-1 0 0,1 0-1,2 0-15,2 0 4,0 0 0,1 0 0,-1-1 0,0 1 0,0-2 0,1 1 0,-1-1 0,0 0 0,0-1 0,0 1 0,0-1 0,1-1-4,3-2 13,0-1-1,0 0 0,-1-1 1,0 0-1,0-1 0,-1 0 0,0 0 1,0-1-1,5-7-12,11-14 46,-1-1 0,8-17-46,-20 29 18,-1-1 0,0-1 0,-1 1 0,-2-1 0,2-6-18,-6 14 17,-1-1 0,0 1 0,-1-1 0,0 1 0,-1-1 0,-1 0 0,0 0 0,-1 1 0,-1-4-17,2 14 29,-1 0 0,0 0 0,1 0 0,-1 0 1,0 1-1,-1-1 0,1 0 0,0 0 0,-1 1 0,0-1 0,1 1 1,-1-1-1,0 1 0,0 0 0,-1 0 0,1 0 0,0 0 0,-1 0 0,1 0 1,-1 0-1,1 1 0,-1 0 0,0-1 0,0 1 0,0 0 0,1 0 1,-2 0-31,-8-1 300,-1-1 0,-1 1 0,1 1 0,0 1-1,-9 0-298,18 0 57,-1 0-40,-1 0 1,1 0-1,0 1 0,0-1 1,-1 1-1,1 1 0,0-1 0,0 1 1,0-1-1,0 2 0,1-1 1,-1 0-1,0 1 0,1 0 1,0 0-1,-1 0 0,1 1 1,1-1-1,-1 1 0,0 0 0,1 0 1,0 0-1,0 1 0,0-1 1,0 1-1,1-1 0,0 1 1,0 0-1,0 0 0,1 0 0,-1 0 1,1 1-1,0-1 0,1 0 1,-1 0-1,1 1 0,0 2-17,0-1-80,0-6-33,-1 0 0,1 1 0,0-1 0,0 1 0,0-1 0,0 0 0,0 1 0,0-1 0,0 0 0,1 1 1,-1-1-1,0 0 0,1 1 0,-1-1 0,1 0 0,0 1 0,-1-1 0,1 0 0,0 0 0,0 0 0,-1 0 0,1 0 0,0 0 1,0 0-1,0 0 0,0 0 0,1 0 0,-1 0 0,0-1 0,1 1 113,19 7-4968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20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8084,'0'0'1414,"0"0"-771,0 0-526,0 0-69,0 0 173,0 0 289,0 21 69,-5 278-160,5-298-432,4-15 15,38-151 1335,-42 180-1461,0 0 1,-1 0 0,-1-1-1,-3 11 124,3-22-1158,2-3-2710,0 0 29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22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47 116 8964,'0'0'1417,"0"0"-742,0 0-465,0 0-140,0 0-14,0 0-13,-4 16 7,-26 128 17,20-95-45,7-38-37,6-32 11,-1 9 21,1 1 0,1-1 0,0 1 0,1 0 0,0 0 0,0 1 0,1-1 0,2-1-17,4-7 219,2 1-1,0 0 1,14-13-219,-22 25 93,-1 1 0,1 0-1,0 0 1,1 1 0,2-2-93,-8 5 13,1 0 1,0 0-1,0 0 0,0 0 1,0 1-1,0-1 0,0 0 1,0 1-1,0-1 1,0 1-1,1 0 0,-1 0 1,0 0-1,0 0 0,0 0 1,0 0-1,0 1 0,0-1 1,0 1-1,0-1 0,2 2-13,-3-1 10,1 0 0,-1 0 0,0 0 0,0 1-1,0-1 1,0 0 0,0 1 0,0-1 0,-1 0 0,1 1-1,0-1 1,-1 1 0,1 0 0,-1-1 0,1 1 0,-1-1-1,0 1 1,0 0 0,1 0-10,1 39 94,-2-27-47,4 101 90,-4-113-138,0-1 0,1 1 0,-1 0 1,0 0-1,1-1 0,0 1 0,-1 0 1,1-1-1,0 1 0,0-1 0,0 1 1,0-1-1,0 1 0,0-1 0,0 0 1,0 1-1,1-1 0,-1 0 0,0 0 1,1 0-1,-1 0 0,1 0 0,0 0 1,-1 0-1,1-1 0,0 1 0,-1 0 1,1-1-1,0 0 0,1 1 1,1-1-3,0 1 0,0-1 0,0 0 0,0 0 0,0 0 0,0-1 0,0 0 0,0 1 0,0-2 0,0 1 0,0 0 0,-1-1 0,4-1 3,9-7-3,-2 0 0,0-1 1,0-1-1,4-4 3,28-24-5,-17 22 7,-20 12 2,0 1 0,0-1 1,-1-1-1,3-2-4,-10 8 8,0 9-16,-1-6 7,1 0 0,0 0 0,0 0 0,0 0 0,0-1 0,1 1 0,-1 0 1,0 0-1,1-1 0,-1 1 0,1-1 0,-1 0 0,1 1 0,0-1 0,0 0 0,0 0 0,-1 0 0,1 0 1,0 0-1,0-1 0,0 1 0,0-1 0,1 1 0,-1-1 0,0 0 0,0 1 0,2-1 1,9 1-95,1-1 0,-1 0 0,1-1 0,0-1 95,-3 1-142,44-10-288,-42 8 395,-1 0 1,1 1-1,0 1 1,8-1 34,-21 2 0,1 0 1,-1 0-1,1 1 1,-1-1-1,1 0 0,-1 0 1,1 0-1,-1 1 1,1-1-1,-1 0 1,1 0-1,-1 1 1,0-1-1,1 1 1,-1-1-1,0 0 0,1 1 1,-1-1-1,0 1 1,1-1-1,-1 0 1,0 1-1,1-1 1,-1 1-1,0-1 1,0 1-1,0-1 1,0 1-1,0-1 0,0 1 1,1 0-1,1 20 25,-2-13-19,2 12-188,-2-6 277,1 1 1,1-1 0,0 1-1,2-1 1,-1 1-1,4 7-95,-5-19-93,-1 0-1,0-1 0,1 1 1,-1 0-1,1-1 0,0 1 1,0-1-1,0 0 0,0 0 1,0 0-1,0 0 0,1 0 1,-1 0-1,0 0 0,1-1 1,0 1-1,-1-1 0,1 0 1,0 0-1,0 0 0,0 0 1,0 0-1,0-1 0,0 1 1,0-1-1,0 0 0,0 0 1,0 0-1,0 0 0,0 0 1,0-1-1,0 1 0,0-1 1,2-1 93,0 0-353,-1 0 0,1 0 0,-1 0 0,0-1 1,0 0-1,0 1 0,0-2 0,0 1 0,-1 0 0,1-1 1,-1 1-1,0-1 0,0 0 0,0 0 0,-1-1 0,1 1 1,-1 0-1,0-1 0,0-1 353,7-17-321,0 1-1,-2-2 1,0-6 321,-6 29 8,8-40 1320,-1-1-1,-1-10-1327,-2-40 7417,5 95-7396,-8-2-425,-1 1 0,1 0 1,-1-1-1,0 1 0,0 0 0,0 0 1,0 0-1,0 0 0,0 0 0,0 0 1,-1 0-1,1 0 0,-1 1 0,1-1 1,-1 0 403,3 16-5819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04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48,'0'0'12982,"0"0"-11509,0 0-1473,0 0 176,55 169-64,5-68 896,20 3-544,23-11-239,13-12-177,11-9 48,-4-9-96,-8-13-48,-9-12 16,-26-9-705,-22-6-1104,-41-7-2481,-17-5-1712,-32-11 2528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22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6627,'0'0'1003,"0"0"-445,0 0-9,0 0 14,1 21-272,1 64-192,-2-83-97,0 0 0,0 0 0,1 1 0,-1-1 0,0 0 0,1 0 0,-1 0 0,1 0 0,-1 0 0,1-1 0,0 1 0,0 0 0,1 1-2,-2-3 0,0 0 0,1 1 0,-1-1 0,1 0 0,-1 1 0,1-1 0,-1 0 0,1 0 0,-1 0-1,1 0 1,-1 1 0,1-1 0,-1 0 0,1 0 0,-1 0 0,1 0 0,-1 0 0,1 0 0,-1 0 0,1 0 0,-1 0 0,1-1 0,-1 1 0,5 0 1,9 1 11,0 0 0,0-1 0,1 0 0,-1-2 0,0 1 0,0-2 0,-1 0 0,1 0 0,0-1 1,1-2-13,10-3 17,1 1 0,0 0 0,0 2 0,1 1 0,0 2 0,-1 0 1,23 1-18,-46 2 11,1 0 0,-1 0 0,0 1 0,0-1 0,0 0 0,0 1 0,0 0 0,0 0 0,0 0 0,0 0 0,0 0 1,0 1-1,0-1 0,0 1 0,-1 0 0,1 0 0,-1 0 0,1 0 0,-1 0 0,2 3-11,-1 0 47,0-1-1,-1 1 1,1 1-1,-1-1 1,0 0-1,0 0 1,-1 1 0,0-1-1,0 1 1,0-1-1,0 4-46,1 41 606,-2 33-606,-1-41 29,0-7-965,-8-10-3786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40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1338 8660,'0'0'240,"0"0"-80,0 0-112,89-172 16,-4 37-48,16-18 0,19-5-16,20 6 0,5 15 48,-2 15-48,-13 22 0,-18 13-464,-23 16-2081,-26 20-128,-63 51 720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40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1 333 6691,'0'0'112,"1"-22"-16,-1 22-96,0-14 7,1 0-1,0 0 0,2 0 1,-1 0-1,6-14-6,-5 20 2,1 1 0,0 0 0,1 0 0,0 0 1,0 0-1,0 1 0,1-1 0,0 1 0,0 1 0,0-1 0,2 0-2,16-11 16,0 2 0,14-7-16,-36 20 1,24-10 0,-1 0 0,1 1 0,1 2 0,0 1 1,1 1-1,-1 1 0,1 1 0,0 2 0,0 1 0,11 1-1,-24 0 2,-1 1 1,1 1-1,-1 0 1,0 1 0,1 1-1,-1 0 1,0 1-1,0 0-2,-7-1 2,0 0 0,0 1 0,-1 0 0,1 0 0,-1 0 0,0 1 0,0 0 0,0 0 0,-1 0 0,0 1 0,0 0 0,0 0 0,-1 0 1,1 1-1,1 4-2,0 3 11,0 0 0,-1 0 0,0 1-1,-1 0 1,-1 0 0,-1 0 0,0 0 0,0 0 0,-2 2-11,1 38 114,-7 47-114,6-100 1,-6 42-92,-1-1 0,-2 0 0,-2 0-1,-2-1 1,-2 0 0,-8 14 91,21-52-315,0 0 0,0-1 0,0 1-1,0 0 1,-1-1 0,1 1 0,-1-1 0,-1 1 315,-12 10-3842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44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0 129 8068,'0'0'459,"0"0"-294,0 0-133,25-15-16,-5 2-12,0 0 0,1 1 0,-1 0 0,2 2 0,0 0 0,0 1 0,1 2 0,9-2-4,10 1 5,1 3-1,0 1 1,0 3 0,11 1-5,-46 0 2,-1 0 0,0 0 0,0 1 0,0 0 0,0 0 0,0 1 0,0 0 0,0 0 0,0 1 0,0 0 0,-1 0 0,0 0 0,1 1 0,-1 0 0,0 0 0,-1 0 0,1 1 1,-1 0-1,0 0 0,0 1 0,-1-1 0,1 1 0,-1 0 0,0 0 0,-1 0 0,0 1 0,0-1 0,0 1 0,-1 0 0,2 6-2,-1-1-72,0 0 0,-1 0 0,0 1 0,-1-1 0,0 1 0,-1-1 0,0 1 0,-1-1 0,-1 1-1,-1 6 73,0-10-50,0 0 0,0 1 0,-1-1 0,0-1 0,-1 1 0,0-1 0,0 0 0,-1 0 0,0 0 0,0-1 0,-1 0 0,0 0 0,-5 4 50,-63 43 13,8-7 297,66-46-307,0-1 0,0 1 1,1 0-1,-1 0 1,0 0-1,0-1 1,0 1-1,1 0 0,-1 0 1,0 0-1,1 0 1,-1 0-1,1 0 1,-1 1-1,1-1 1,0 0-1,-1 0 0,1 0 1,0 0-1,0 0 1,0 1-1,0-1 1,0 0-1,0 0 0,0 0 1,0 1-1,0-1 1,1 0-1,-1 0 1,0 0-1,1 0 1,-1 0-1,1 0 0,-1 0 1,1 0-1,0 0 1,-1 0-1,1 0 1,0 0-1,0 0 0,0 0 1,0 0-4,6 5 15,-1 0 0,1-1-1,0 0 1,0-1 0,5 3-15,-4-2 3,11 6-1,0 2 1,-1 0-1,0 1 0,9 9-2,-21-17 4,-1 1-1,1-1 0,-1 1 0,0 0 0,-1 0 0,1 1 1,-2-1-1,1 1 0,-1 0 0,0 0 0,0 0 1,-1 1-1,1 5-3,0 5 2,-1 0 1,-1 0 0,0 0-1,-2 0 1,0 0-1,-1 1 1,-1 2-3,0-10 4,0 0-1,-1-1 1,0 1 0,0-1-1,-1 0 1,-1 0 0,0-1-1,0 0 1,-1 0 0,-1 0-1,-6 6-3,8-9 8,-1 1-1,0-1 1,0-1-1,0 1 1,-1-1-1,0-1 1,0 0-1,-1 0 1,0 0-1,-5 1-7,14-6 0,0 1 0,0-1 0,-1 0 0,1 0 0,0 0 0,-1 0 0,1 0 0,0 0 0,-1 0 0,1 0 0,0 0 0,-1 0 0,1 0 0,0 0-1,-1 0 1,1 0 0,0 0 0,-1 0 0,1 0 0,0 0 0,-1 0 0,1 0 0,0 0 0,-1 0 0,1-1 0,0 1 0,0 0 0,-1 0 0,1 0 0,0-1 0,0 1 0,-1 0 0,1 0 0,0-1 0,0 1 0,-2-15-298,3 8 48,-1-47-2389,2 5-781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44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5811,'0'0'242,"2"23"-47,0 0-137,3 46 268,-4 6-326,-1-75 1,0 0-1,0 0 1,0 0-1,0 0 0,0 1 1,0-1-1,0 0 0,0 0 1,0 0-1,0 0 1,0 0-1,0 1 0,1-1 1,-1 0-1,0 0 0,0 0 1,0 0-1,0 0 1,0 0-1,0 0 0,0 1 1,0-1-1,0 0 1,0 0-1,1 0 0,-1 0 1,0 0-1,0 0 0,0 0 1,0 0-1,0 0 1,0 0-1,0 0 0,1 0 1,-1 0-1,0 1 0,0-1 1,0 0-1,0 0 1,0 0-1,1 0 0,-1 0 1,0 0-1,0 0 1,0-1-1,0 1 0,0 0 1,0 0-1,1 0 0,-1 0 1,0 0-1,0 0 1,0 0-1,0 0 0,0 0 1,0 0-1,10-1 2,0 1-1,-1-2 1,1 1 0,-1-1 0,1-1 0,-1 0 0,9-3-2,61-34 25,-63 30-23,0 1 0,1 0 1,1 2-1,-1 0 0,1 1 0,0 0 0,2 1-2,-14 4-5,0 0-1,0 1 1,1-1 0,-1 1-1,0 0 1,0 1 0,0-1-1,0 1 1,4 1 5,-7-1-2,0 1 0,0-1 1,0 1-1,-1-1 0,1 1 0,-1 0 1,1 0-1,-1 0 0,0 0 0,0 0 0,1 0 1,-2 1-1,1-1 0,0 1 0,0 0 1,-1-1-1,1 1 0,0 2 2,4 11 11,-1-1 0,-1 1 0,0 0 0,-1 1-1,-1-1 1,0 7-11,7 38 42,-9-60-41,0 1 0,1-1 1,-1 1-1,1-1 0,-1 1 0,1-1 1,0 1-1,-1-1 0,1 1 0,0-1 1,0 0-1,0 0 0,0 1 0,0-1 1,0 0-1,1 0 0,-1 0 0,0 0 1,0 0-1,1 0 0,-1-1 1,1 1-1,-1 0 0,0-1 0,1 1 1,0-1-1,-1 1 0,1-1 0,-1 0 1,1 1-1,-1-1 0,1 0 0,0 0 1,-1 0-1,1-1 0,-1 1 1,2 0-2,3-1 0,0-1 0,-1 1 1,1-1-1,-1 0 0,1 0 1,-1-1-1,0 1 1,0-1-1,0-1 0,0 1 0,55-49 14,-43 35 3,1 1 0,0 2-1,10-7-16,-25 19 1,0 1-1,0-1 0,0 1 1,0-1-1,0 1 0,0 0 0,0 0 1,0 1-1,1-1 0,-1 1 1,1-1-1,-3 1 1,0 0 0,1 0 0,-1 0 0,1 1 0,-1-1 0,1 0 0,-1 1 0,1-1 0,-1 1 0,0-1 0,1 1 0,-1 0 0,0 0 0,0-1 0,1 1 0,-1 0 0,0 0 0,0 0 1,0 0-1,0 0 0,0 1 0,0-1 0,0 0 0,-1 0 0,1 1-1,24 58-801,-21-45-2267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45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0 250 5539,'0'0'202,"0"0"-148,0 0-33,23-4 27,-23 4-48,25-5 36,1 0 0,18-8-36,-38 10 6,-1 0 1,0 0-1,1 0 1,-1 0-1,-1-1 0,1 0 1,0 0-1,-1 0 0,0 0 1,0-1-1,0 0 1,-1 0-1,1 0 0,-1 0 1,0 0-1,0-2-6,3-4 10,-1 2 1,0 0 1,-1 0-1,0-1 1,-1 0-1,0 0 0,0 0 1,-1 0-1,-1-1 1,0 1-1,0 0 0,-1-8-11,0 17 15,-1 0 0,1 0 0,0 0-1,-1 1 1,0-1 0,1 0 0,-1 1-1,1-1 1,-1 0 0,0 1-1,0-1 1,1 1 0,-1-1 0,0 1-1,0-1 1,0 1 0,1-1-1,-1 1 1,0 0 0,0 0 0,0-1-1,0 1 1,0 0 0,0 0-1,0 0 1,0 0 0,0 0 0,0 0-1,1 0 1,-1 0 0,0 1 0,0-1-15,-35 4 580,30-2-492,-1 0 0,1 1 0,0 0 0,0 0 0,0 1 1,0-1-1,1 1 0,0 0 0,-1 1 0,1 0 1,1-1-1,-1 1 0,0 1-88,-6 8 194,1 0-1,0 0 1,1 1 0,-4 9-194,9-13 72,0 1 1,0-1 0,1 0 0,1 1 0,-1 0 0,2-1-1,0 1 1,1 0 0,0 0 0,1 8-73,-1-15 10,1 1 1,-1-1-1,1 1 1,1-1-1,-1 1 1,1-1-1,0 0 1,0 0-1,0 1 0,1-2 1,0 1-1,0 0 1,0 0-1,0-1 1,1 0-1,0 0 1,0 0-1,0 0 1,0 0-1,1-1 0,2 2-10,2 0 2,0 0-1,0 0 0,0-1 0,1-1 0,-1 1 0,1-1 0,0-1 1,0 0-1,0-1 0,0 1 0,8-2-1,29 1-227,-46-1 127,1 0 0,0 0 0,-1 0 0,1 0 0,0 0 0,-1 0 0,1-1 0,-1 1 0,1 0 0,0-1 0,-1 1 0,1-1 100,11-15-2452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45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1 301 6883,'0'0'635,"0"0"-368,0 0-195,0 0-35,0 0 17,22 4 28,-22-4-82,22 5 23,0-1-1,0-2 0,7 0-22,-25-2 6,-1 0-1,0-1 1,1 0 0,-1 1-1,0-1 1,0-1 0,1 1 0,-1 0-1,0-1 1,0 1 0,0-1-1,-1 0 1,1 0 0,0 0-1,-1-1 1,1 1 0,-1 0-1,0-1 1,0 0 0,0 1 0,0-1-1,0 0 1,-1 0 0,1-1-6,4-5 26,0 0-14,-1 0-1,0-1 1,-1 0 0,0 0 0,0 0 0,-1-1 0,0 1-1,1-10-11,-1-7 54,-1 0 1,-1-23-55,-1 48 2,0-1 0,0 1 0,0 0 0,0 0 0,-1-1 0,1 1 0,0 0 0,-1 0 0,0-1 0,0 1 0,0 0 0,0 0 0,0 0 0,0 0 0,0 0 0,0 0 0,-1 0 0,1 1 0,-1-1 0,0 0 0,1 1 0,-1-1 0,0 1 0,0 0 0,0 0 0,0-1 0,-2 1-2,0-1 72,-1 1 1,0 0-1,1 0 0,-1 0 0,0 1 0,0 0 0,0 0 0,1 0 0,-1 0 1,0 1-1,0 0 0,0 0 0,0 0-72,0 1 67,1-1 1,0 1-1,0 0 1,1 0-1,-1 0 1,0 1-1,1 0 1,-1-1-1,1 1 1,0 0-1,0 1 0,0-1 1,0 1-1,0-1 1,1 1-1,0 0 1,0 0-1,0 0 1,0 0-1,0 0 1,1 0-1,-1 2-67,-2 10 101,0 0 0,1 0 1,1-1-1,0 1 0,1 11-101,0-8 71,1 0 0,1 0 0,1 1 0,1-1-71,-2-12 14,1 0-1,0-1 1,0 1 0,1-1 0,-1 0 0,1 0 0,1 0 0,-1 0 0,1 0 0,0-1 0,0 1 0,5 3-14,-1-1 14,1-1 1,-1-1-1,1 1 1,1-2-1,-1 1 0,1-1 1,0-1-1,0 1 0,0-2 1,0 1-1,1-2 0,5 2-14,-9-3-56,0 0 0,-1 0 0,2 0 0,-1-1 0,0 0 0,0-1 0,0 1 0,0-1-1,0 0 1,-1-1 0,1 0 0,0 0 0,-1-1 0,1 1 0,-1-1 0,0-1 0,1 1-1,3-4 57,-8 5-357,0 0 1,1 0-1,-1-1 0,0 1 0,0-1 0,-1 1 0,1-1 0,0 0 0,0-1 357,9-23-6469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46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1 191 8596,'0'0'371,"0"0"-43,0 0-195,0 0 17,0 0 18,9 16-72,-9-16-96,9 16 20,1-1 1,1 0-1,2 1-20,-12-14 2,0-1 0,-1 0 0,1 0 0,0 0 0,0 0-1,1-1 1,-1 1 0,0 0 0,0 0 0,0-1 0,0 1 0,1-1-1,-1 1 1,0-1 0,1 1 0,-1-1 0,0 0 0,1 1 0,-1-1-1,0 0 1,1 0 0,-1 0 0,1 0 0,-1-1 0,0 1 0,1 0-1,-1 0 1,0-1 0,1 1 0,-1-1 0,1 0-2,1-1 8,1 0 1,-1-1-1,1 0 1,-1 0-1,0 0 1,0 0-1,0 0 1,-1-1-9,2 0 10,14-18 10,-1-1-1,-1 0 0,9-20-19,-17 28-61,0-1 0,-1 0-1,-1 0 1,0-1 0,-2 1 0,3-14 61,-8 19 9,-4 12 49,-9 18-27,-6 21-13,2 1 0,1 0 0,3 1-1,1 1 1,2 1-18,5-23 5,-15 61 9,3 0 0,4 1-1,3 1 1,4 1 0,4 9-14,3-90-62,0-3 25,0-1 0,-1 0 0,1 1 0,0-1 0,0 0 0,0 1 0,0-1 0,0 0 0,0 1 0,0-1 0,0 1-1,0-1 1,0 0 0,0 1 0,0-1 0,0 0 0,0 1 0,0-1 0,0 1 0,0-1 0,0 0 0,0 1 0,1-1 0,-1 0-1,0 1 1,0-1 0,0 0 0,1 1 0,-1-1 0,0 0 0,0 0 0,1 1 0,-1-1 0,0 0 0,1 0 0,-1 0-1,0 1 1,1-1 0,-1 0 0,0 0 0,1 0 0,-1 0 0,0 0 0,1 1 0,-1-1 0,1 0 0,-1 0 0,0 0 0,1 0-1,-1 0 1,1 0 37,10-4-2772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46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0 5491,'0'0'992,"0"0"96,-135 83 193,102-44-561,10 4-47,16-4 63,7 3-544,0-1-128,23-7-48,17-4 16,11-12-16,10-6-32,8-10-176,-41-2-2001,-5 0-1905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46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1 5859,'0'0'1390,"0"0"-11,-24 2-178,-78 8 84,98-9-1208,-1-1 0,1 1 0,0 0 0,-1 0 0,1 0 0,0 1 0,0-1-1,0 1 1,0 0 0,0 0 0,0 1 0,1-1 0,-1 1 0,1 0 0,0 0 0,-1 0-1,1 0 1,1 0 0,-1 1 0,0-1 0,1 1 0,0 0 0,-1 0-77,1 5 41,-1-1 1,1 1 0,1 0-1,-1 0 1,1 0-1,1 0 1,0 0 0,1 7-42,-1 1-15,1-7 19,0 0-1,1 1 1,0-1 0,0 0 0,1 0 0,1-1-1,1 4-3,0 0 4,-1 0-1,0 0 0,-1 0 1,0 1-4,0 4 9,-2 1 1,0-1-1,-1 0 0,-1 10-9,0-21 5,0 0 1,0 1-1,-1-1 0,0 0 0,0 0 0,0 0 0,-1 0 0,0-1 0,-1 1 0,0-1 0,0 0 0,-1 2-5,-5 4 26,-1 0-1,-1-1 0,1 0 0,-12 8-25,17-15-48,1-1 1,-1 1-1,1-1 1,-1 0-1,0 0 1,0-1-1,0 1 1,-1-1-1,1-1 1,0 1-1,-1-1 1,-6 0 47,11-3-2988,2-7-3532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05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4 547 624,'0'0'11128,"0"0"-8313,0 0-2154,0 0-343,-1-15-222,0 11-79,0 0 0,1 0 1,0-1-1,0 1 0,0-1 0,1 1 1,-1 0-1,1-1 0,0 1 0,0 0 1,0 0-1,1 0 0,0 0 0,-1 0 1,2 0-18,4-4 56,1 0 0,1 1 1,-1 0-1,1 1 0,0 0 1,1 0-1,-1 1 0,1 0 1,2 0-57,351-175 352,-188 101-224,25 0-128,-137 57-859,25-4 859,-70 22-461,1 0 0,-1 1 1,1 1-1,0 0 0,0 2 1,15 1 460,-34-1-110,1 0 0,-1 0 0,0 0 0,0 0 0,1 0 0,-1 0 0,0 0 0,0 0 0,1 0 0,-1 0 0,0 0 0,0 0 0,0 0 0,1 0 0,-1 0 0,0 0 0,0 0 0,1 0 0,-1 1 0,0-1 0,0 0 0,0 0 0,1 0 0,-1 0 0,0 1 0,0-1 0,0 0 0,0 0 0,1 0 0,-1 0 0,0 1 0,0-1 0,0 0 0,0 0 0,0 1 0,0-1 0,0 0 0,0 0 0,0 1 0,0-1 0,0 0 0,0 0 0,0 0 0,0 1 0,0-1 0,0 0 0,0 0 0,0 1 110,0-1 0,0 19-7649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48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0 160,'0'0'9685,"0"0"-8613,0 0-608,0 0-112,0 0 481,0 0-177,0 0-240,30 49-80,-30 42-208,-7 15-80,-6 6-32,3-2-16,5-2-912,5-76-1985,0-5-2450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0:54:48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8100,'0'0'304,"0"0"-160,-5 142-144,5-126-144,0-5-4594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13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5 240,'0'0'7075,"0"0"-5573,0 0-1406,0 0-72,-5-2-192,-5-1 141,14 6 27,31 13 62,-2 0 15,45 22 92,-2 5 0,-2 2 0,-2 4-1,-2 3 1,-2 2 0,-3 4 0,-2 3-1,8 14-168,-21-18 51,-3 3 0,-2 1 0,-3 3 0,-3 1 0,-2 2 0,-4 1 0,-2 2 0,-4 1 0,9 40-51,-21-49 78,-3 1-1,-3 0 0,-2 0 1,-3 1-1,-3 0 0,-5 30-77,1-58 179,-3 0-1,-1 0 1,-1-1-1,-2 0 1,-2 0-1,-1-1 1,-1-1-1,-11 16-178,-15 22 570,-2-2 0,-4-2 0,-16 14-570,28-39 178,-1-1 0,-2-2 0,-2-2 0,-1-1 0,-2-2 0,-1-2 0,-2-2 1,-8 3-179,-28 13 93,81-47-152,0 1 0,1 0 0,-1 0 0,0 0 0,0 0 1,1 0-1,-1 0 0,0 0 0,0 1 0,0-1 0,1 0 0,-1 0 0,0 0 1,0 0-1,0 0 0,1 0 0,-1 0 0,0 0 0,0 0 0,0 1 0,0-1 0,1 0 1,-1 0-1,0 0 0,0 0 0,0 1 0,0-1 0,0 0 0,0 0 0,1 0 1,-1 0-1,0 1 0,0-1 0,0 0 0,0 0 0,0 1 0,0-1 0,0 0 0,0 0 1,0 0-1,0 1 0,0-1 0,0 0 0,0 0 0,0 0 0,0 1 0,0-1 1,0 0-1,0 0 0,-1 0 0,1 1 0,0-1 0,0 0 0,0 0 0,0 0 0,0 0 1,0 1-1,0-1 0,-1 0 0,1 0 0,0 0 0,0 0 0,0 0 0,-1 1 1,1-1-1,0 0 0,0 0 59,15 3-3760,3-3-1031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15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13030,'0'0'864,"0"0"-864,0 0-64,0 0 64,0 0 577,32 160-145,-19-59-336,-6-1-64,-7-6-16,0-6-16,0-11-1185,0-11-1408,-20-10-1185,5-52-1456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15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1 136 10005,'0'0'2097,"0"0"-1521,0 0-416,0 0 1088,165-102-127,-50 88-337,18 3-400,2 4-191,-9 5-113,-18 2 0,-21 0-64,-14 0 32,-10 2-48,-13 14-1633,-50-9-2705,0 2-5475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9:38:16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7924,'0'0'1173,"0"0"-722,0 0-272,3 23 192,12 322 120,-15-324-490,-1 122 86,-7 12-87,5-125-725,5-75-84,5-206-599,-2 190 1302,3-1 0,3 1 0,4-4 106,-12 51 32,1 1 1,1-1-1,0 1 1,1 0-1,0 0 1,1 0-1,1 1 1,0 0-33,-4 6 44,0 2 1,0-1-1,1 0 1,-1 1-1,1 0 1,0 0 0,1 0-1,-1 1 1,0-1-1,1 1 1,0 1-1,0-1 1,0 1-1,0 0 1,0 0-1,0 1 1,0 0 0,7-1-45,-1 1 115,0 1 0,0 0 0,0 0 1,6 2-116,-13-1 54,0 0 1,0 0 0,0 1 0,0-1 0,-1 1 0,1 0 0,-1 1 0,1-1 0,-1 1 0,0 0 0,0 0 0,1 1-55,5 6 108,-1-1-1,-1 2 0,0-1 1,0 1-1,-1 0 1,0 1-1,-1 0 1,-1 0-1,1 0 1,-2 1-1,0 0 0,0-1 1,-2 2-1,1 2-107,3 24 252,-3 1 0,-1 1 0,-4 39-252,1-68 94,0-1 1,-2 1 0,1-1 0,-2 0-1,0 0 1,0-1 0,-1 1-1,0-1 1,-1 0 0,0 0 0,-1 0-1,0-1 1,-1 0 0,0-1-1,-5 5-94,2-3 103,0-1 0,-1 0 0,0 0 0,-1-1-1,1-1 1,-2 0 0,1-1 0,-1 0 0,-1-1 0,1-1-1,-1 0 1,-7 1-103,21-6-19,1 0-1,0 1 0,-1-1 1,1 0-1,0 0 0,-1 0 1,1 0-1,0 0 0,-1 0 1,1 0-1,-1 0 0,1 0 1,0 0-1,-1 0 0,1 0 1,0 0-1,-1 0 0,1 0 1,-1 0-1,1 0 0,0 0 1,-1 0-1,1 0 0,0-1 1,-1 1-1,1 0 0,0 0 1,0 0-1,-1-1 0,1 1 1,0 0-1,-1-1 0,1 1 1,0 0-1,0 0 0,0-1 1,-1 1-1,1 0 0,0-1 1,0 1-1,0 0 0,0-1 1,0 1-1,0-1 0,-1 1 1,1 0-1,0-1 0,0 1 1,0 0-1,0-1 0,0 1 1,1-1-1,-1 1 0,0 0 1,0-1-1,0 1 0,0 0 1,0-1-1,0 1 0,1 0 1,-1-1-1,0 1 0,0 0 1,0-1-1,1 1 0,-1 0 1,0-1 19,1-1-291,7-17-568,1-1 0,0 1 0,2 1 0,0 0 0,1 0 0,0 1 0,4-1 859,-2 0-1236,17-21-2563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95609-F985-4AA9-BB27-AF208419E31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63F66-9F41-4C26-93D9-5C12C9D3A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 flip="none" rotWithShape="1">
          <a:gsLst>
            <a:gs pos="0">
              <a:schemeClr val="accent5">
                <a:lumMod val="52000"/>
              </a:schemeClr>
            </a:gs>
            <a:gs pos="90000">
              <a:schemeClr val="accent5">
                <a:lumMod val="3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186A2-924A-4DDF-B3FD-37C0658C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CA1E1-B1CB-4AA6-A782-0E8AEB6A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1E934-FFE0-4BF0-B562-44AD8BB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A67307-ABD5-458D-ADCA-841E317DF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125" y="2479675"/>
            <a:ext cx="8159750" cy="1898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00" spc="1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27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E8C5-DC4B-417D-BF68-53644B9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E6087-C5F2-431C-8C53-118EF846E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EC7C-AB7C-4902-BB52-AC336856A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A931-195B-4A3D-BF8E-0E9A2A3F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99E5A-459B-4814-B785-BA8A3F48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7E5E0-085E-4F92-ADB5-031B7DD3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8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AAEB-590E-4EB7-B699-B26DFA9A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98635-C5E3-4C0E-BA10-885CB3C11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4F03-D925-43D7-A7FC-6BB46740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3D1B2-18E9-4BC7-8BDA-D974B8B6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65C01-F4D7-4241-973A-4324DCC9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50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4C146-3EBF-48E7-A098-D6F59CDE8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21899-F200-4AA7-A5EA-F82962FF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2F3C-8BD8-409B-9A11-4BEB4085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91D6-9E2A-450A-B877-74B6068C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AF34-BAE5-4EF8-B389-C95FBC20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2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E7E3-F228-4700-B951-D97F0BB58070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4AE3C-D735-436E-8CA4-626B8B005D6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08DE8C-9E7F-49FF-B8AA-F6DEBF7858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2"/>
            <a:ext cx="11203710" cy="5301672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816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817A-CDBD-4A9A-A423-E8A870214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AEE38-3A45-4F98-83B3-A63F838D4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7427-0DE8-4790-98B3-69902CAA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3999-D3BA-4769-81FA-DA4FC369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D1BF0-C14D-48BA-9E3C-B2AB179B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8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45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CC6E-9847-4DD4-B56B-A1BE1427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6C6-C55B-4D4F-BF68-16A97569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611A-FBC0-4FC0-B332-93AC49E8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E415-4799-44C1-86EC-7E9C8C69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9D7F3-7D14-4FC7-AFD9-6ACA6632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5AA0-2FD0-4FBD-AA73-5A9BCD61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21323-41A3-4D2C-96B6-28AAF28D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08BB5-115B-4F81-A1BA-019C6280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9DF7-94B1-46FF-899A-BC285C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A8811-DBD7-4618-AF00-ED340506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2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5A3-46DF-4022-B975-CE3A9C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276F-CA06-4D71-A38D-15984A104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08F0-4A7E-49EC-9DB7-C1EA290D5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4C63A-4D25-4AE2-A78B-EC3067FF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79D6-88E4-4CC3-9EE4-3607A63C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DF1D4-34B1-47B9-A586-E90DB080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4C5D-6029-4983-94F6-67E0DC31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28DC-61C1-41CB-90BD-7CF7F3FB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FFEA-79CB-4377-B6E2-DAD6B1C1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F32F8-3753-420A-AC72-9FE533144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E5EB8-F00A-47D0-BD5A-1525D7093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4AB1B-2F61-4C5A-85FE-7F0C3A89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9B941-1E3F-409F-8E14-9A0E9517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57CEF-B6EB-4A89-9DCE-BC9FB18C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4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2EC0B-A3A4-46F9-A1AC-610CEF54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5D43D-433E-4F88-A22A-7F275B87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05B8-10F0-4F5A-AC1C-603CD40B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79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375B-9599-4F88-9793-211B4E02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94E8E-FB98-4424-BC34-70FBD884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E2BA8-959F-4FAD-8E9A-F035C9B95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F75DE-A10D-41A1-A244-314A24F2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A32D7-5CA7-4819-AF5A-30A51BB9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4DEB8-9DB4-4A6C-8DB3-32313D9E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2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5E2B0-131C-41B4-A08F-A1451F68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5301F-D074-426B-A571-C431128B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8A6C-121D-4DFB-9C37-B822CBB45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2CFF2B8-3311-4D00-9F53-2719FD0FE6CC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DA7BB-8C03-41C2-94C8-FE4342B8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1CA44-39E9-4D0E-AAB0-1DA6AB882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0.png"/><Relationship Id="rId21" Type="http://schemas.openxmlformats.org/officeDocument/2006/relationships/image" Target="../media/image662.png"/><Relationship Id="rId42" Type="http://schemas.openxmlformats.org/officeDocument/2006/relationships/customXml" Target="../ink/ink684.xml"/><Relationship Id="rId63" Type="http://schemas.openxmlformats.org/officeDocument/2006/relationships/image" Target="../media/image683.png"/><Relationship Id="rId84" Type="http://schemas.openxmlformats.org/officeDocument/2006/relationships/customXml" Target="../ink/ink705.xml"/><Relationship Id="rId138" Type="http://schemas.openxmlformats.org/officeDocument/2006/relationships/customXml" Target="../ink/ink732.xml"/><Relationship Id="rId159" Type="http://schemas.openxmlformats.org/officeDocument/2006/relationships/image" Target="../media/image731.png"/><Relationship Id="rId170" Type="http://schemas.openxmlformats.org/officeDocument/2006/relationships/customXml" Target="../ink/ink748.xml"/><Relationship Id="rId191" Type="http://schemas.openxmlformats.org/officeDocument/2006/relationships/image" Target="../media/image747.png"/><Relationship Id="rId205" Type="http://schemas.openxmlformats.org/officeDocument/2006/relationships/image" Target="../media/image754.png"/><Relationship Id="rId107" Type="http://schemas.openxmlformats.org/officeDocument/2006/relationships/image" Target="../media/image705.png"/><Relationship Id="rId11" Type="http://schemas.openxmlformats.org/officeDocument/2006/relationships/image" Target="../media/image657.png"/><Relationship Id="rId32" Type="http://schemas.openxmlformats.org/officeDocument/2006/relationships/customXml" Target="../ink/ink679.xml"/><Relationship Id="rId53" Type="http://schemas.openxmlformats.org/officeDocument/2006/relationships/image" Target="../media/image678.png"/><Relationship Id="rId74" Type="http://schemas.openxmlformats.org/officeDocument/2006/relationships/customXml" Target="../ink/ink700.xml"/><Relationship Id="rId128" Type="http://schemas.openxmlformats.org/officeDocument/2006/relationships/customXml" Target="../ink/ink727.xml"/><Relationship Id="rId149" Type="http://schemas.openxmlformats.org/officeDocument/2006/relationships/image" Target="../media/image726.png"/><Relationship Id="rId5" Type="http://schemas.openxmlformats.org/officeDocument/2006/relationships/image" Target="../media/image654.png"/><Relationship Id="rId95" Type="http://schemas.openxmlformats.org/officeDocument/2006/relationships/image" Target="../media/image699.png"/><Relationship Id="rId160" Type="http://schemas.openxmlformats.org/officeDocument/2006/relationships/customXml" Target="../ink/ink743.xml"/><Relationship Id="rId181" Type="http://schemas.openxmlformats.org/officeDocument/2006/relationships/image" Target="../media/image742.png"/><Relationship Id="rId216" Type="http://schemas.openxmlformats.org/officeDocument/2006/relationships/customXml" Target="../ink/ink771.xml"/><Relationship Id="rId22" Type="http://schemas.openxmlformats.org/officeDocument/2006/relationships/customXml" Target="../ink/ink674.xml"/><Relationship Id="rId43" Type="http://schemas.openxmlformats.org/officeDocument/2006/relationships/image" Target="../media/image673.png"/><Relationship Id="rId64" Type="http://schemas.openxmlformats.org/officeDocument/2006/relationships/customXml" Target="../ink/ink695.xml"/><Relationship Id="rId118" Type="http://schemas.openxmlformats.org/officeDocument/2006/relationships/customXml" Target="../ink/ink722.xml"/><Relationship Id="rId139" Type="http://schemas.openxmlformats.org/officeDocument/2006/relationships/image" Target="../media/image721.png"/><Relationship Id="rId85" Type="http://schemas.openxmlformats.org/officeDocument/2006/relationships/image" Target="../media/image694.png"/><Relationship Id="rId150" Type="http://schemas.openxmlformats.org/officeDocument/2006/relationships/customXml" Target="../ink/ink738.xml"/><Relationship Id="rId171" Type="http://schemas.openxmlformats.org/officeDocument/2006/relationships/image" Target="../media/image737.png"/><Relationship Id="rId192" Type="http://schemas.openxmlformats.org/officeDocument/2006/relationships/customXml" Target="../ink/ink759.xml"/><Relationship Id="rId206" Type="http://schemas.openxmlformats.org/officeDocument/2006/relationships/customXml" Target="../ink/ink766.xml"/><Relationship Id="rId12" Type="http://schemas.openxmlformats.org/officeDocument/2006/relationships/customXml" Target="../ink/ink669.xml"/><Relationship Id="rId33" Type="http://schemas.openxmlformats.org/officeDocument/2006/relationships/image" Target="../media/image668.png"/><Relationship Id="rId108" Type="http://schemas.openxmlformats.org/officeDocument/2006/relationships/customXml" Target="../ink/ink717.xml"/><Relationship Id="rId129" Type="http://schemas.openxmlformats.org/officeDocument/2006/relationships/image" Target="../media/image716.png"/><Relationship Id="rId54" Type="http://schemas.openxmlformats.org/officeDocument/2006/relationships/customXml" Target="../ink/ink690.xml"/><Relationship Id="rId75" Type="http://schemas.openxmlformats.org/officeDocument/2006/relationships/image" Target="../media/image689.png"/><Relationship Id="rId96" Type="http://schemas.openxmlformats.org/officeDocument/2006/relationships/customXml" Target="../ink/ink711.xml"/><Relationship Id="rId140" Type="http://schemas.openxmlformats.org/officeDocument/2006/relationships/customXml" Target="../ink/ink733.xml"/><Relationship Id="rId161" Type="http://schemas.openxmlformats.org/officeDocument/2006/relationships/image" Target="../media/image732.png"/><Relationship Id="rId182" Type="http://schemas.openxmlformats.org/officeDocument/2006/relationships/customXml" Target="../ink/ink754.xml"/><Relationship Id="rId217" Type="http://schemas.openxmlformats.org/officeDocument/2006/relationships/image" Target="../media/image760.png"/><Relationship Id="rId6" Type="http://schemas.openxmlformats.org/officeDocument/2006/relationships/customXml" Target="../ink/ink666.xml"/><Relationship Id="rId23" Type="http://schemas.openxmlformats.org/officeDocument/2006/relationships/image" Target="../media/image663.png"/><Relationship Id="rId119" Type="http://schemas.openxmlformats.org/officeDocument/2006/relationships/image" Target="../media/image711.png"/><Relationship Id="rId44" Type="http://schemas.openxmlformats.org/officeDocument/2006/relationships/customXml" Target="../ink/ink685.xml"/><Relationship Id="rId65" Type="http://schemas.openxmlformats.org/officeDocument/2006/relationships/image" Target="../media/image684.png"/><Relationship Id="rId86" Type="http://schemas.openxmlformats.org/officeDocument/2006/relationships/customXml" Target="../ink/ink706.xml"/><Relationship Id="rId130" Type="http://schemas.openxmlformats.org/officeDocument/2006/relationships/customXml" Target="../ink/ink728.xml"/><Relationship Id="rId151" Type="http://schemas.openxmlformats.org/officeDocument/2006/relationships/image" Target="../media/image727.png"/><Relationship Id="rId172" Type="http://schemas.openxmlformats.org/officeDocument/2006/relationships/customXml" Target="../ink/ink749.xml"/><Relationship Id="rId193" Type="http://schemas.openxmlformats.org/officeDocument/2006/relationships/image" Target="../media/image748.png"/><Relationship Id="rId207" Type="http://schemas.openxmlformats.org/officeDocument/2006/relationships/image" Target="../media/image755.png"/><Relationship Id="rId13" Type="http://schemas.openxmlformats.org/officeDocument/2006/relationships/image" Target="../media/image658.png"/><Relationship Id="rId109" Type="http://schemas.openxmlformats.org/officeDocument/2006/relationships/image" Target="../media/image706.png"/><Relationship Id="rId34" Type="http://schemas.openxmlformats.org/officeDocument/2006/relationships/customXml" Target="../ink/ink680.xml"/><Relationship Id="rId55" Type="http://schemas.openxmlformats.org/officeDocument/2006/relationships/image" Target="../media/image679.png"/><Relationship Id="rId76" Type="http://schemas.openxmlformats.org/officeDocument/2006/relationships/customXml" Target="../ink/ink701.xml"/><Relationship Id="rId97" Type="http://schemas.openxmlformats.org/officeDocument/2006/relationships/image" Target="../media/image700.png"/><Relationship Id="rId120" Type="http://schemas.openxmlformats.org/officeDocument/2006/relationships/customXml" Target="../ink/ink723.xml"/><Relationship Id="rId141" Type="http://schemas.openxmlformats.org/officeDocument/2006/relationships/image" Target="../media/image722.png"/><Relationship Id="rId7" Type="http://schemas.openxmlformats.org/officeDocument/2006/relationships/image" Target="../media/image655.png"/><Relationship Id="rId162" Type="http://schemas.openxmlformats.org/officeDocument/2006/relationships/customXml" Target="../ink/ink744.xml"/><Relationship Id="rId183" Type="http://schemas.openxmlformats.org/officeDocument/2006/relationships/image" Target="../media/image743.png"/><Relationship Id="rId218" Type="http://schemas.openxmlformats.org/officeDocument/2006/relationships/customXml" Target="../ink/ink772.xml"/><Relationship Id="rId24" Type="http://schemas.openxmlformats.org/officeDocument/2006/relationships/customXml" Target="../ink/ink675.xml"/><Relationship Id="rId45" Type="http://schemas.openxmlformats.org/officeDocument/2006/relationships/image" Target="../media/image674.png"/><Relationship Id="rId66" Type="http://schemas.openxmlformats.org/officeDocument/2006/relationships/customXml" Target="../ink/ink696.xml"/><Relationship Id="rId87" Type="http://schemas.openxmlformats.org/officeDocument/2006/relationships/image" Target="../media/image695.png"/><Relationship Id="rId110" Type="http://schemas.openxmlformats.org/officeDocument/2006/relationships/customXml" Target="../ink/ink718.xml"/><Relationship Id="rId131" Type="http://schemas.openxmlformats.org/officeDocument/2006/relationships/image" Target="../media/image717.png"/><Relationship Id="rId152" Type="http://schemas.openxmlformats.org/officeDocument/2006/relationships/customXml" Target="../ink/ink739.xml"/><Relationship Id="rId173" Type="http://schemas.openxmlformats.org/officeDocument/2006/relationships/image" Target="../media/image738.png"/><Relationship Id="rId194" Type="http://schemas.openxmlformats.org/officeDocument/2006/relationships/customXml" Target="../ink/ink760.xml"/><Relationship Id="rId208" Type="http://schemas.openxmlformats.org/officeDocument/2006/relationships/customXml" Target="../ink/ink767.xml"/><Relationship Id="rId14" Type="http://schemas.openxmlformats.org/officeDocument/2006/relationships/customXml" Target="../ink/ink670.xml"/><Relationship Id="rId35" Type="http://schemas.openxmlformats.org/officeDocument/2006/relationships/image" Target="../media/image669.png"/><Relationship Id="rId56" Type="http://schemas.openxmlformats.org/officeDocument/2006/relationships/customXml" Target="../ink/ink691.xml"/><Relationship Id="rId77" Type="http://schemas.openxmlformats.org/officeDocument/2006/relationships/image" Target="../media/image690.png"/><Relationship Id="rId100" Type="http://schemas.openxmlformats.org/officeDocument/2006/relationships/customXml" Target="../ink/ink713.xml"/><Relationship Id="rId8" Type="http://schemas.openxmlformats.org/officeDocument/2006/relationships/customXml" Target="../ink/ink667.xml"/><Relationship Id="rId51" Type="http://schemas.openxmlformats.org/officeDocument/2006/relationships/image" Target="../media/image677.png"/><Relationship Id="rId72" Type="http://schemas.openxmlformats.org/officeDocument/2006/relationships/customXml" Target="../ink/ink699.xml"/><Relationship Id="rId93" Type="http://schemas.openxmlformats.org/officeDocument/2006/relationships/image" Target="../media/image698.png"/><Relationship Id="rId98" Type="http://schemas.openxmlformats.org/officeDocument/2006/relationships/customXml" Target="../ink/ink712.xml"/><Relationship Id="rId121" Type="http://schemas.openxmlformats.org/officeDocument/2006/relationships/image" Target="../media/image712.png"/><Relationship Id="rId142" Type="http://schemas.openxmlformats.org/officeDocument/2006/relationships/customXml" Target="../ink/ink734.xml"/><Relationship Id="rId163" Type="http://schemas.openxmlformats.org/officeDocument/2006/relationships/image" Target="../media/image733.png"/><Relationship Id="rId184" Type="http://schemas.openxmlformats.org/officeDocument/2006/relationships/customXml" Target="../ink/ink755.xml"/><Relationship Id="rId189" Type="http://schemas.openxmlformats.org/officeDocument/2006/relationships/image" Target="../media/image746.png"/><Relationship Id="rId219" Type="http://schemas.openxmlformats.org/officeDocument/2006/relationships/image" Target="../media/image761.png"/><Relationship Id="rId3" Type="http://schemas.microsoft.com/office/2007/relationships/hdphoto" Target="../media/hdphoto1.wdp"/><Relationship Id="rId214" Type="http://schemas.openxmlformats.org/officeDocument/2006/relationships/customXml" Target="../ink/ink770.xml"/><Relationship Id="rId25" Type="http://schemas.openxmlformats.org/officeDocument/2006/relationships/image" Target="../media/image664.png"/><Relationship Id="rId46" Type="http://schemas.openxmlformats.org/officeDocument/2006/relationships/customXml" Target="../ink/ink686.xml"/><Relationship Id="rId67" Type="http://schemas.openxmlformats.org/officeDocument/2006/relationships/image" Target="../media/image685.png"/><Relationship Id="rId116" Type="http://schemas.openxmlformats.org/officeDocument/2006/relationships/customXml" Target="../ink/ink721.xml"/><Relationship Id="rId137" Type="http://schemas.openxmlformats.org/officeDocument/2006/relationships/image" Target="../media/image720.png"/><Relationship Id="rId158" Type="http://schemas.openxmlformats.org/officeDocument/2006/relationships/customXml" Target="../ink/ink742.xml"/><Relationship Id="rId20" Type="http://schemas.openxmlformats.org/officeDocument/2006/relationships/customXml" Target="../ink/ink673.xml"/><Relationship Id="rId41" Type="http://schemas.openxmlformats.org/officeDocument/2006/relationships/image" Target="../media/image672.png"/><Relationship Id="rId62" Type="http://schemas.openxmlformats.org/officeDocument/2006/relationships/customXml" Target="../ink/ink694.xml"/><Relationship Id="rId83" Type="http://schemas.openxmlformats.org/officeDocument/2006/relationships/image" Target="../media/image693.png"/><Relationship Id="rId88" Type="http://schemas.openxmlformats.org/officeDocument/2006/relationships/customXml" Target="../ink/ink707.xml"/><Relationship Id="rId111" Type="http://schemas.openxmlformats.org/officeDocument/2006/relationships/image" Target="../media/image707.png"/><Relationship Id="rId132" Type="http://schemas.openxmlformats.org/officeDocument/2006/relationships/customXml" Target="../ink/ink729.xml"/><Relationship Id="rId153" Type="http://schemas.openxmlformats.org/officeDocument/2006/relationships/image" Target="../media/image728.png"/><Relationship Id="rId174" Type="http://schemas.openxmlformats.org/officeDocument/2006/relationships/customXml" Target="../ink/ink750.xml"/><Relationship Id="rId179" Type="http://schemas.openxmlformats.org/officeDocument/2006/relationships/image" Target="../media/image741.png"/><Relationship Id="rId195" Type="http://schemas.openxmlformats.org/officeDocument/2006/relationships/image" Target="../media/image749.png"/><Relationship Id="rId209" Type="http://schemas.openxmlformats.org/officeDocument/2006/relationships/image" Target="../media/image756.png"/><Relationship Id="rId190" Type="http://schemas.openxmlformats.org/officeDocument/2006/relationships/customXml" Target="../ink/ink758.xml"/><Relationship Id="rId204" Type="http://schemas.openxmlformats.org/officeDocument/2006/relationships/customXml" Target="../ink/ink765.xml"/><Relationship Id="rId220" Type="http://schemas.openxmlformats.org/officeDocument/2006/relationships/customXml" Target="../ink/ink773.xml"/><Relationship Id="rId15" Type="http://schemas.openxmlformats.org/officeDocument/2006/relationships/image" Target="../media/image659.png"/><Relationship Id="rId36" Type="http://schemas.openxmlformats.org/officeDocument/2006/relationships/customXml" Target="../ink/ink681.xml"/><Relationship Id="rId57" Type="http://schemas.openxmlformats.org/officeDocument/2006/relationships/image" Target="../media/image680.png"/><Relationship Id="rId106" Type="http://schemas.openxmlformats.org/officeDocument/2006/relationships/customXml" Target="../ink/ink716.xml"/><Relationship Id="rId127" Type="http://schemas.openxmlformats.org/officeDocument/2006/relationships/image" Target="../media/image715.png"/><Relationship Id="rId10" Type="http://schemas.openxmlformats.org/officeDocument/2006/relationships/customXml" Target="../ink/ink668.xml"/><Relationship Id="rId31" Type="http://schemas.openxmlformats.org/officeDocument/2006/relationships/image" Target="../media/image667.png"/><Relationship Id="rId52" Type="http://schemas.openxmlformats.org/officeDocument/2006/relationships/customXml" Target="../ink/ink689.xml"/><Relationship Id="rId73" Type="http://schemas.openxmlformats.org/officeDocument/2006/relationships/image" Target="../media/image688.png"/><Relationship Id="rId78" Type="http://schemas.openxmlformats.org/officeDocument/2006/relationships/customXml" Target="../ink/ink702.xml"/><Relationship Id="rId94" Type="http://schemas.openxmlformats.org/officeDocument/2006/relationships/customXml" Target="../ink/ink710.xml"/><Relationship Id="rId99" Type="http://schemas.openxmlformats.org/officeDocument/2006/relationships/image" Target="../media/image701.png"/><Relationship Id="rId101" Type="http://schemas.openxmlformats.org/officeDocument/2006/relationships/image" Target="../media/image702.png"/><Relationship Id="rId122" Type="http://schemas.openxmlformats.org/officeDocument/2006/relationships/customXml" Target="../ink/ink724.xml"/><Relationship Id="rId143" Type="http://schemas.openxmlformats.org/officeDocument/2006/relationships/image" Target="../media/image723.png"/><Relationship Id="rId148" Type="http://schemas.openxmlformats.org/officeDocument/2006/relationships/customXml" Target="../ink/ink737.xml"/><Relationship Id="rId164" Type="http://schemas.openxmlformats.org/officeDocument/2006/relationships/customXml" Target="../ink/ink745.xml"/><Relationship Id="rId169" Type="http://schemas.openxmlformats.org/officeDocument/2006/relationships/image" Target="../media/image736.png"/><Relationship Id="rId185" Type="http://schemas.openxmlformats.org/officeDocument/2006/relationships/image" Target="../media/image744.png"/><Relationship Id="rId4" Type="http://schemas.openxmlformats.org/officeDocument/2006/relationships/customXml" Target="../ink/ink665.xml"/><Relationship Id="rId9" Type="http://schemas.openxmlformats.org/officeDocument/2006/relationships/image" Target="../media/image656.png"/><Relationship Id="rId180" Type="http://schemas.openxmlformats.org/officeDocument/2006/relationships/customXml" Target="../ink/ink753.xml"/><Relationship Id="rId210" Type="http://schemas.openxmlformats.org/officeDocument/2006/relationships/customXml" Target="../ink/ink768.xml"/><Relationship Id="rId215" Type="http://schemas.openxmlformats.org/officeDocument/2006/relationships/image" Target="../media/image759.png"/><Relationship Id="rId26" Type="http://schemas.openxmlformats.org/officeDocument/2006/relationships/customXml" Target="../ink/ink676.xml"/><Relationship Id="rId47" Type="http://schemas.openxmlformats.org/officeDocument/2006/relationships/image" Target="../media/image675.png"/><Relationship Id="rId68" Type="http://schemas.openxmlformats.org/officeDocument/2006/relationships/customXml" Target="../ink/ink697.xml"/><Relationship Id="rId89" Type="http://schemas.openxmlformats.org/officeDocument/2006/relationships/image" Target="../media/image696.png"/><Relationship Id="rId112" Type="http://schemas.openxmlformats.org/officeDocument/2006/relationships/customXml" Target="../ink/ink719.xml"/><Relationship Id="rId133" Type="http://schemas.openxmlformats.org/officeDocument/2006/relationships/image" Target="../media/image718.png"/><Relationship Id="rId154" Type="http://schemas.openxmlformats.org/officeDocument/2006/relationships/customXml" Target="../ink/ink740.xml"/><Relationship Id="rId175" Type="http://schemas.openxmlformats.org/officeDocument/2006/relationships/image" Target="../media/image739.png"/><Relationship Id="rId196" Type="http://schemas.openxmlformats.org/officeDocument/2006/relationships/customXml" Target="../ink/ink761.xml"/><Relationship Id="rId200" Type="http://schemas.openxmlformats.org/officeDocument/2006/relationships/customXml" Target="../ink/ink763.xml"/><Relationship Id="rId16" Type="http://schemas.openxmlformats.org/officeDocument/2006/relationships/customXml" Target="../ink/ink671.xml"/><Relationship Id="rId221" Type="http://schemas.openxmlformats.org/officeDocument/2006/relationships/image" Target="../media/image762.png"/><Relationship Id="rId37" Type="http://schemas.openxmlformats.org/officeDocument/2006/relationships/image" Target="../media/image670.png"/><Relationship Id="rId58" Type="http://schemas.openxmlformats.org/officeDocument/2006/relationships/customXml" Target="../ink/ink692.xml"/><Relationship Id="rId79" Type="http://schemas.openxmlformats.org/officeDocument/2006/relationships/image" Target="../media/image691.png"/><Relationship Id="rId102" Type="http://schemas.openxmlformats.org/officeDocument/2006/relationships/customXml" Target="../ink/ink714.xml"/><Relationship Id="rId123" Type="http://schemas.openxmlformats.org/officeDocument/2006/relationships/image" Target="../media/image713.png"/><Relationship Id="rId144" Type="http://schemas.openxmlformats.org/officeDocument/2006/relationships/customXml" Target="../ink/ink735.xml"/><Relationship Id="rId90" Type="http://schemas.openxmlformats.org/officeDocument/2006/relationships/customXml" Target="../ink/ink708.xml"/><Relationship Id="rId165" Type="http://schemas.openxmlformats.org/officeDocument/2006/relationships/image" Target="../media/image734.png"/><Relationship Id="rId186" Type="http://schemas.openxmlformats.org/officeDocument/2006/relationships/customXml" Target="../ink/ink756.xml"/><Relationship Id="rId211" Type="http://schemas.openxmlformats.org/officeDocument/2006/relationships/image" Target="../media/image757.png"/><Relationship Id="rId27" Type="http://schemas.openxmlformats.org/officeDocument/2006/relationships/image" Target="../media/image665.png"/><Relationship Id="rId48" Type="http://schemas.openxmlformats.org/officeDocument/2006/relationships/customXml" Target="../ink/ink687.xml"/><Relationship Id="rId69" Type="http://schemas.openxmlformats.org/officeDocument/2006/relationships/image" Target="../media/image686.png"/><Relationship Id="rId113" Type="http://schemas.openxmlformats.org/officeDocument/2006/relationships/image" Target="../media/image708.png"/><Relationship Id="rId134" Type="http://schemas.openxmlformats.org/officeDocument/2006/relationships/customXml" Target="../ink/ink730.xml"/><Relationship Id="rId80" Type="http://schemas.openxmlformats.org/officeDocument/2006/relationships/customXml" Target="../ink/ink703.xml"/><Relationship Id="rId155" Type="http://schemas.openxmlformats.org/officeDocument/2006/relationships/image" Target="../media/image729.png"/><Relationship Id="rId176" Type="http://schemas.openxmlformats.org/officeDocument/2006/relationships/customXml" Target="../ink/ink751.xml"/><Relationship Id="rId197" Type="http://schemas.openxmlformats.org/officeDocument/2006/relationships/image" Target="../media/image750.png"/><Relationship Id="rId201" Type="http://schemas.openxmlformats.org/officeDocument/2006/relationships/image" Target="../media/image752.png"/><Relationship Id="rId17" Type="http://schemas.openxmlformats.org/officeDocument/2006/relationships/image" Target="../media/image660.png"/><Relationship Id="rId38" Type="http://schemas.openxmlformats.org/officeDocument/2006/relationships/customXml" Target="../ink/ink682.xml"/><Relationship Id="rId59" Type="http://schemas.openxmlformats.org/officeDocument/2006/relationships/image" Target="../media/image681.png"/><Relationship Id="rId103" Type="http://schemas.openxmlformats.org/officeDocument/2006/relationships/image" Target="../media/image703.png"/><Relationship Id="rId124" Type="http://schemas.openxmlformats.org/officeDocument/2006/relationships/customXml" Target="../ink/ink725.xml"/><Relationship Id="rId70" Type="http://schemas.openxmlformats.org/officeDocument/2006/relationships/customXml" Target="../ink/ink698.xml"/><Relationship Id="rId91" Type="http://schemas.openxmlformats.org/officeDocument/2006/relationships/image" Target="../media/image697.png"/><Relationship Id="rId145" Type="http://schemas.openxmlformats.org/officeDocument/2006/relationships/image" Target="../media/image724.png"/><Relationship Id="rId166" Type="http://schemas.openxmlformats.org/officeDocument/2006/relationships/customXml" Target="../ink/ink746.xml"/><Relationship Id="rId187" Type="http://schemas.openxmlformats.org/officeDocument/2006/relationships/image" Target="../media/image745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769.xml"/><Relationship Id="rId28" Type="http://schemas.openxmlformats.org/officeDocument/2006/relationships/customXml" Target="../ink/ink677.xml"/><Relationship Id="rId49" Type="http://schemas.openxmlformats.org/officeDocument/2006/relationships/image" Target="../media/image676.png"/><Relationship Id="rId114" Type="http://schemas.openxmlformats.org/officeDocument/2006/relationships/customXml" Target="../ink/ink720.xml"/><Relationship Id="rId60" Type="http://schemas.openxmlformats.org/officeDocument/2006/relationships/customXml" Target="../ink/ink693.xml"/><Relationship Id="rId81" Type="http://schemas.openxmlformats.org/officeDocument/2006/relationships/image" Target="../media/image692.png"/><Relationship Id="rId135" Type="http://schemas.openxmlformats.org/officeDocument/2006/relationships/image" Target="../media/image719.png"/><Relationship Id="rId156" Type="http://schemas.openxmlformats.org/officeDocument/2006/relationships/customXml" Target="../ink/ink741.xml"/><Relationship Id="rId177" Type="http://schemas.openxmlformats.org/officeDocument/2006/relationships/image" Target="../media/image740.png"/><Relationship Id="rId198" Type="http://schemas.openxmlformats.org/officeDocument/2006/relationships/customXml" Target="../ink/ink762.xml"/><Relationship Id="rId202" Type="http://schemas.openxmlformats.org/officeDocument/2006/relationships/customXml" Target="../ink/ink764.xml"/><Relationship Id="rId18" Type="http://schemas.openxmlformats.org/officeDocument/2006/relationships/customXml" Target="../ink/ink672.xml"/><Relationship Id="rId39" Type="http://schemas.openxmlformats.org/officeDocument/2006/relationships/image" Target="../media/image671.png"/><Relationship Id="rId50" Type="http://schemas.openxmlformats.org/officeDocument/2006/relationships/customXml" Target="../ink/ink688.xml"/><Relationship Id="rId104" Type="http://schemas.openxmlformats.org/officeDocument/2006/relationships/customXml" Target="../ink/ink715.xml"/><Relationship Id="rId125" Type="http://schemas.openxmlformats.org/officeDocument/2006/relationships/image" Target="../media/image714.png"/><Relationship Id="rId146" Type="http://schemas.openxmlformats.org/officeDocument/2006/relationships/customXml" Target="../ink/ink736.xml"/><Relationship Id="rId167" Type="http://schemas.openxmlformats.org/officeDocument/2006/relationships/image" Target="../media/image735.png"/><Relationship Id="rId188" Type="http://schemas.openxmlformats.org/officeDocument/2006/relationships/customXml" Target="../ink/ink757.xml"/><Relationship Id="rId71" Type="http://schemas.openxmlformats.org/officeDocument/2006/relationships/image" Target="../media/image687.png"/><Relationship Id="rId92" Type="http://schemas.openxmlformats.org/officeDocument/2006/relationships/customXml" Target="../ink/ink709.xml"/><Relationship Id="rId213" Type="http://schemas.openxmlformats.org/officeDocument/2006/relationships/image" Target="../media/image758.png"/><Relationship Id="rId2" Type="http://schemas.openxmlformats.org/officeDocument/2006/relationships/image" Target="../media/image314.png"/><Relationship Id="rId29" Type="http://schemas.openxmlformats.org/officeDocument/2006/relationships/image" Target="../media/image666.png"/><Relationship Id="rId40" Type="http://schemas.openxmlformats.org/officeDocument/2006/relationships/customXml" Target="../ink/ink683.xml"/><Relationship Id="rId115" Type="http://schemas.openxmlformats.org/officeDocument/2006/relationships/image" Target="../media/image709.png"/><Relationship Id="rId136" Type="http://schemas.openxmlformats.org/officeDocument/2006/relationships/customXml" Target="../ink/ink731.xml"/><Relationship Id="rId157" Type="http://schemas.openxmlformats.org/officeDocument/2006/relationships/image" Target="../media/image730.png"/><Relationship Id="rId178" Type="http://schemas.openxmlformats.org/officeDocument/2006/relationships/customXml" Target="../ink/ink752.xml"/><Relationship Id="rId61" Type="http://schemas.openxmlformats.org/officeDocument/2006/relationships/image" Target="../media/image682.png"/><Relationship Id="rId82" Type="http://schemas.openxmlformats.org/officeDocument/2006/relationships/customXml" Target="../ink/ink704.xml"/><Relationship Id="rId199" Type="http://schemas.openxmlformats.org/officeDocument/2006/relationships/image" Target="../media/image751.png"/><Relationship Id="rId203" Type="http://schemas.openxmlformats.org/officeDocument/2006/relationships/image" Target="../media/image753.png"/><Relationship Id="rId19" Type="http://schemas.openxmlformats.org/officeDocument/2006/relationships/image" Target="../media/image661.png"/><Relationship Id="rId30" Type="http://schemas.openxmlformats.org/officeDocument/2006/relationships/customXml" Target="../ink/ink678.xml"/><Relationship Id="rId105" Type="http://schemas.openxmlformats.org/officeDocument/2006/relationships/image" Target="../media/image704.png"/><Relationship Id="rId126" Type="http://schemas.openxmlformats.org/officeDocument/2006/relationships/customXml" Target="../ink/ink726.xml"/><Relationship Id="rId147" Type="http://schemas.openxmlformats.org/officeDocument/2006/relationships/image" Target="../media/image725.png"/><Relationship Id="rId168" Type="http://schemas.openxmlformats.org/officeDocument/2006/relationships/customXml" Target="../ink/ink7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33.xml"/><Relationship Id="rId21" Type="http://schemas.openxmlformats.org/officeDocument/2006/relationships/image" Target="../media/image772.png"/><Relationship Id="rId42" Type="http://schemas.openxmlformats.org/officeDocument/2006/relationships/customXml" Target="../ink/ink794.xml"/><Relationship Id="rId63" Type="http://schemas.openxmlformats.org/officeDocument/2006/relationships/image" Target="../media/image793.png"/><Relationship Id="rId84" Type="http://schemas.openxmlformats.org/officeDocument/2006/relationships/customXml" Target="../ink/ink815.xml"/><Relationship Id="rId138" Type="http://schemas.openxmlformats.org/officeDocument/2006/relationships/image" Target="../media/image828.png"/><Relationship Id="rId107" Type="http://schemas.openxmlformats.org/officeDocument/2006/relationships/customXml" Target="../ink/ink828.xml"/><Relationship Id="rId11" Type="http://schemas.openxmlformats.org/officeDocument/2006/relationships/image" Target="../media/image767.png"/><Relationship Id="rId32" Type="http://schemas.openxmlformats.org/officeDocument/2006/relationships/customXml" Target="../ink/ink789.xml"/><Relationship Id="rId53" Type="http://schemas.openxmlformats.org/officeDocument/2006/relationships/image" Target="../media/image788.png"/><Relationship Id="rId74" Type="http://schemas.openxmlformats.org/officeDocument/2006/relationships/customXml" Target="../ink/ink810.xml"/><Relationship Id="rId128" Type="http://schemas.openxmlformats.org/officeDocument/2006/relationships/image" Target="../media/image823.png"/><Relationship Id="rId5" Type="http://schemas.openxmlformats.org/officeDocument/2006/relationships/image" Target="../media/image764.png"/><Relationship Id="rId90" Type="http://schemas.openxmlformats.org/officeDocument/2006/relationships/customXml" Target="../ink/ink818.xml"/><Relationship Id="rId95" Type="http://schemas.openxmlformats.org/officeDocument/2006/relationships/customXml" Target="../ink/ink821.xml"/><Relationship Id="rId22" Type="http://schemas.openxmlformats.org/officeDocument/2006/relationships/customXml" Target="../ink/ink784.xml"/><Relationship Id="rId27" Type="http://schemas.openxmlformats.org/officeDocument/2006/relationships/image" Target="../media/image775.png"/><Relationship Id="rId43" Type="http://schemas.openxmlformats.org/officeDocument/2006/relationships/image" Target="../media/image783.png"/><Relationship Id="rId48" Type="http://schemas.openxmlformats.org/officeDocument/2006/relationships/customXml" Target="../ink/ink797.xml"/><Relationship Id="rId64" Type="http://schemas.openxmlformats.org/officeDocument/2006/relationships/customXml" Target="../ink/ink805.xml"/><Relationship Id="rId69" Type="http://schemas.openxmlformats.org/officeDocument/2006/relationships/image" Target="../media/image796.png"/><Relationship Id="rId113" Type="http://schemas.openxmlformats.org/officeDocument/2006/relationships/customXml" Target="../ink/ink831.xml"/><Relationship Id="rId118" Type="http://schemas.openxmlformats.org/officeDocument/2006/relationships/image" Target="../media/image818.png"/><Relationship Id="rId134" Type="http://schemas.openxmlformats.org/officeDocument/2006/relationships/image" Target="../media/image826.png"/><Relationship Id="rId139" Type="http://schemas.openxmlformats.org/officeDocument/2006/relationships/customXml" Target="../ink/ink844.xml"/><Relationship Id="rId80" Type="http://schemas.openxmlformats.org/officeDocument/2006/relationships/customXml" Target="../ink/ink813.xml"/><Relationship Id="rId85" Type="http://schemas.openxmlformats.org/officeDocument/2006/relationships/image" Target="../media/image1.png"/><Relationship Id="rId12" Type="http://schemas.openxmlformats.org/officeDocument/2006/relationships/customXml" Target="../ink/ink779.xml"/><Relationship Id="rId17" Type="http://schemas.openxmlformats.org/officeDocument/2006/relationships/image" Target="../media/image770.png"/><Relationship Id="rId33" Type="http://schemas.openxmlformats.org/officeDocument/2006/relationships/image" Target="../media/image778.png"/><Relationship Id="rId38" Type="http://schemas.openxmlformats.org/officeDocument/2006/relationships/customXml" Target="../ink/ink792.xml"/><Relationship Id="rId59" Type="http://schemas.openxmlformats.org/officeDocument/2006/relationships/image" Target="../media/image791.png"/><Relationship Id="rId103" Type="http://schemas.openxmlformats.org/officeDocument/2006/relationships/customXml" Target="../ink/ink826.xml"/><Relationship Id="rId108" Type="http://schemas.openxmlformats.org/officeDocument/2006/relationships/image" Target="../media/image813.png"/><Relationship Id="rId124" Type="http://schemas.openxmlformats.org/officeDocument/2006/relationships/image" Target="../media/image821.png"/><Relationship Id="rId129" Type="http://schemas.openxmlformats.org/officeDocument/2006/relationships/customXml" Target="../ink/ink839.xml"/><Relationship Id="rId54" Type="http://schemas.openxmlformats.org/officeDocument/2006/relationships/customXml" Target="../ink/ink800.xml"/><Relationship Id="rId70" Type="http://schemas.openxmlformats.org/officeDocument/2006/relationships/customXml" Target="../ink/ink808.xml"/><Relationship Id="rId75" Type="http://schemas.openxmlformats.org/officeDocument/2006/relationships/image" Target="../media/image799.png"/><Relationship Id="rId91" Type="http://schemas.openxmlformats.org/officeDocument/2006/relationships/customXml" Target="../ink/ink819.xml"/><Relationship Id="rId96" Type="http://schemas.openxmlformats.org/officeDocument/2006/relationships/image" Target="../media/image808.png"/><Relationship Id="rId140" Type="http://schemas.openxmlformats.org/officeDocument/2006/relationships/image" Target="../media/image829.png"/><Relationship Id="rId145" Type="http://schemas.openxmlformats.org/officeDocument/2006/relationships/customXml" Target="../ink/ink84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76.xml"/><Relationship Id="rId23" Type="http://schemas.openxmlformats.org/officeDocument/2006/relationships/image" Target="../media/image773.png"/><Relationship Id="rId28" Type="http://schemas.openxmlformats.org/officeDocument/2006/relationships/customXml" Target="../ink/ink787.xml"/><Relationship Id="rId49" Type="http://schemas.openxmlformats.org/officeDocument/2006/relationships/image" Target="../media/image786.png"/><Relationship Id="rId114" Type="http://schemas.openxmlformats.org/officeDocument/2006/relationships/image" Target="../media/image816.png"/><Relationship Id="rId119" Type="http://schemas.openxmlformats.org/officeDocument/2006/relationships/customXml" Target="../ink/ink834.xml"/><Relationship Id="rId44" Type="http://schemas.openxmlformats.org/officeDocument/2006/relationships/customXml" Target="../ink/ink795.xml"/><Relationship Id="rId60" Type="http://schemas.openxmlformats.org/officeDocument/2006/relationships/customXml" Target="../ink/ink803.xml"/><Relationship Id="rId65" Type="http://schemas.openxmlformats.org/officeDocument/2006/relationships/image" Target="../media/image794.png"/><Relationship Id="rId81" Type="http://schemas.openxmlformats.org/officeDocument/2006/relationships/image" Target="../media/image802.png"/><Relationship Id="rId86" Type="http://schemas.openxmlformats.org/officeDocument/2006/relationships/customXml" Target="../ink/ink816.xml"/><Relationship Id="rId130" Type="http://schemas.openxmlformats.org/officeDocument/2006/relationships/image" Target="../media/image824.png"/><Relationship Id="rId135" Type="http://schemas.openxmlformats.org/officeDocument/2006/relationships/customXml" Target="../ink/ink842.xml"/><Relationship Id="rId13" Type="http://schemas.openxmlformats.org/officeDocument/2006/relationships/image" Target="../media/image768.png"/><Relationship Id="rId18" Type="http://schemas.openxmlformats.org/officeDocument/2006/relationships/customXml" Target="../ink/ink782.xml"/><Relationship Id="rId39" Type="http://schemas.openxmlformats.org/officeDocument/2006/relationships/image" Target="../media/image781.png"/><Relationship Id="rId109" Type="http://schemas.openxmlformats.org/officeDocument/2006/relationships/customXml" Target="../ink/ink829.xml"/><Relationship Id="rId34" Type="http://schemas.openxmlformats.org/officeDocument/2006/relationships/customXml" Target="../ink/ink790.xml"/><Relationship Id="rId50" Type="http://schemas.openxmlformats.org/officeDocument/2006/relationships/customXml" Target="../ink/ink798.xml"/><Relationship Id="rId55" Type="http://schemas.openxmlformats.org/officeDocument/2006/relationships/image" Target="../media/image789.png"/><Relationship Id="rId76" Type="http://schemas.openxmlformats.org/officeDocument/2006/relationships/customXml" Target="../ink/ink811.xml"/><Relationship Id="rId97" Type="http://schemas.openxmlformats.org/officeDocument/2006/relationships/customXml" Target="../ink/ink822.xml"/><Relationship Id="rId104" Type="http://schemas.openxmlformats.org/officeDocument/2006/relationships/image" Target="../media/image811.png"/><Relationship Id="rId120" Type="http://schemas.openxmlformats.org/officeDocument/2006/relationships/image" Target="../media/image819.png"/><Relationship Id="rId125" Type="http://schemas.openxmlformats.org/officeDocument/2006/relationships/customXml" Target="../ink/ink837.xml"/><Relationship Id="rId141" Type="http://schemas.openxmlformats.org/officeDocument/2006/relationships/customXml" Target="../ink/ink845.xml"/><Relationship Id="rId146" Type="http://schemas.openxmlformats.org/officeDocument/2006/relationships/image" Target="../media/image832.png"/><Relationship Id="rId7" Type="http://schemas.openxmlformats.org/officeDocument/2006/relationships/image" Target="../media/image765.png"/><Relationship Id="rId71" Type="http://schemas.openxmlformats.org/officeDocument/2006/relationships/image" Target="../media/image797.png"/><Relationship Id="rId92" Type="http://schemas.openxmlformats.org/officeDocument/2006/relationships/image" Target="../media/image806.png"/><Relationship Id="rId2" Type="http://schemas.openxmlformats.org/officeDocument/2006/relationships/customXml" Target="../ink/ink774.xml"/><Relationship Id="rId29" Type="http://schemas.openxmlformats.org/officeDocument/2006/relationships/image" Target="../media/image776.png"/><Relationship Id="rId24" Type="http://schemas.openxmlformats.org/officeDocument/2006/relationships/customXml" Target="../ink/ink785.xml"/><Relationship Id="rId40" Type="http://schemas.openxmlformats.org/officeDocument/2006/relationships/customXml" Target="../ink/ink793.xml"/><Relationship Id="rId45" Type="http://schemas.openxmlformats.org/officeDocument/2006/relationships/image" Target="../media/image784.png"/><Relationship Id="rId66" Type="http://schemas.openxmlformats.org/officeDocument/2006/relationships/customXml" Target="../ink/ink806.xml"/><Relationship Id="rId87" Type="http://schemas.openxmlformats.org/officeDocument/2006/relationships/image" Target="../media/image804.png"/><Relationship Id="rId110" Type="http://schemas.openxmlformats.org/officeDocument/2006/relationships/image" Target="../media/image814.png"/><Relationship Id="rId115" Type="http://schemas.openxmlformats.org/officeDocument/2006/relationships/customXml" Target="../ink/ink832.xml"/><Relationship Id="rId131" Type="http://schemas.openxmlformats.org/officeDocument/2006/relationships/customXml" Target="../ink/ink840.xml"/><Relationship Id="rId136" Type="http://schemas.openxmlformats.org/officeDocument/2006/relationships/image" Target="../media/image827.png"/><Relationship Id="rId61" Type="http://schemas.openxmlformats.org/officeDocument/2006/relationships/image" Target="../media/image792.png"/><Relationship Id="rId82" Type="http://schemas.openxmlformats.org/officeDocument/2006/relationships/customXml" Target="../ink/ink814.xml"/><Relationship Id="rId19" Type="http://schemas.openxmlformats.org/officeDocument/2006/relationships/image" Target="../media/image771.png"/><Relationship Id="rId14" Type="http://schemas.openxmlformats.org/officeDocument/2006/relationships/customXml" Target="../ink/ink780.xml"/><Relationship Id="rId30" Type="http://schemas.openxmlformats.org/officeDocument/2006/relationships/customXml" Target="../ink/ink788.xml"/><Relationship Id="rId35" Type="http://schemas.openxmlformats.org/officeDocument/2006/relationships/image" Target="../media/image779.png"/><Relationship Id="rId56" Type="http://schemas.openxmlformats.org/officeDocument/2006/relationships/customXml" Target="../ink/ink801.xml"/><Relationship Id="rId77" Type="http://schemas.openxmlformats.org/officeDocument/2006/relationships/image" Target="../media/image800.png"/><Relationship Id="rId100" Type="http://schemas.openxmlformats.org/officeDocument/2006/relationships/image" Target="../media/image809.png"/><Relationship Id="rId105" Type="http://schemas.openxmlformats.org/officeDocument/2006/relationships/customXml" Target="../ink/ink827.xml"/><Relationship Id="rId126" Type="http://schemas.openxmlformats.org/officeDocument/2006/relationships/image" Target="../media/image822.png"/><Relationship Id="rId8" Type="http://schemas.openxmlformats.org/officeDocument/2006/relationships/customXml" Target="../ink/ink777.xml"/><Relationship Id="rId51" Type="http://schemas.openxmlformats.org/officeDocument/2006/relationships/image" Target="../media/image787.png"/><Relationship Id="rId72" Type="http://schemas.openxmlformats.org/officeDocument/2006/relationships/customXml" Target="../ink/ink809.xml"/><Relationship Id="rId93" Type="http://schemas.openxmlformats.org/officeDocument/2006/relationships/customXml" Target="../ink/ink820.xml"/><Relationship Id="rId98" Type="http://schemas.openxmlformats.org/officeDocument/2006/relationships/customXml" Target="../ink/ink823.xml"/><Relationship Id="rId121" Type="http://schemas.openxmlformats.org/officeDocument/2006/relationships/customXml" Target="../ink/ink835.xml"/><Relationship Id="rId142" Type="http://schemas.openxmlformats.org/officeDocument/2006/relationships/image" Target="../media/image830.png"/><Relationship Id="rId3" Type="http://schemas.openxmlformats.org/officeDocument/2006/relationships/image" Target="../media/image763.png"/><Relationship Id="rId25" Type="http://schemas.openxmlformats.org/officeDocument/2006/relationships/image" Target="../media/image774.png"/><Relationship Id="rId46" Type="http://schemas.openxmlformats.org/officeDocument/2006/relationships/customXml" Target="../ink/ink796.xml"/><Relationship Id="rId67" Type="http://schemas.openxmlformats.org/officeDocument/2006/relationships/image" Target="../media/image795.png"/><Relationship Id="rId116" Type="http://schemas.openxmlformats.org/officeDocument/2006/relationships/image" Target="../media/image817.png"/><Relationship Id="rId137" Type="http://schemas.openxmlformats.org/officeDocument/2006/relationships/customXml" Target="../ink/ink843.xml"/><Relationship Id="rId20" Type="http://schemas.openxmlformats.org/officeDocument/2006/relationships/customXml" Target="../ink/ink783.xml"/><Relationship Id="rId41" Type="http://schemas.openxmlformats.org/officeDocument/2006/relationships/image" Target="../media/image782.png"/><Relationship Id="rId62" Type="http://schemas.openxmlformats.org/officeDocument/2006/relationships/customXml" Target="../ink/ink804.xml"/><Relationship Id="rId83" Type="http://schemas.openxmlformats.org/officeDocument/2006/relationships/image" Target="../media/image803.png"/><Relationship Id="rId88" Type="http://schemas.openxmlformats.org/officeDocument/2006/relationships/customXml" Target="../ink/ink817.xml"/><Relationship Id="rId111" Type="http://schemas.openxmlformats.org/officeDocument/2006/relationships/customXml" Target="../ink/ink830.xml"/><Relationship Id="rId132" Type="http://schemas.openxmlformats.org/officeDocument/2006/relationships/image" Target="../media/image825.png"/><Relationship Id="rId15" Type="http://schemas.openxmlformats.org/officeDocument/2006/relationships/image" Target="../media/image769.png"/><Relationship Id="rId36" Type="http://schemas.openxmlformats.org/officeDocument/2006/relationships/customXml" Target="../ink/ink791.xml"/><Relationship Id="rId57" Type="http://schemas.openxmlformats.org/officeDocument/2006/relationships/image" Target="../media/image790.png"/><Relationship Id="rId106" Type="http://schemas.openxmlformats.org/officeDocument/2006/relationships/image" Target="../media/image812.png"/><Relationship Id="rId127" Type="http://schemas.openxmlformats.org/officeDocument/2006/relationships/customXml" Target="../ink/ink838.xml"/><Relationship Id="rId10" Type="http://schemas.openxmlformats.org/officeDocument/2006/relationships/customXml" Target="../ink/ink778.xml"/><Relationship Id="rId31" Type="http://schemas.openxmlformats.org/officeDocument/2006/relationships/image" Target="../media/image777.png"/><Relationship Id="rId52" Type="http://schemas.openxmlformats.org/officeDocument/2006/relationships/customXml" Target="../ink/ink799.xml"/><Relationship Id="rId73" Type="http://schemas.openxmlformats.org/officeDocument/2006/relationships/image" Target="../media/image798.png"/><Relationship Id="rId78" Type="http://schemas.openxmlformats.org/officeDocument/2006/relationships/customXml" Target="../ink/ink812.xml"/><Relationship Id="rId94" Type="http://schemas.openxmlformats.org/officeDocument/2006/relationships/image" Target="../media/image807.png"/><Relationship Id="rId99" Type="http://schemas.openxmlformats.org/officeDocument/2006/relationships/customXml" Target="../ink/ink824.xml"/><Relationship Id="rId101" Type="http://schemas.openxmlformats.org/officeDocument/2006/relationships/customXml" Target="../ink/ink825.xml"/><Relationship Id="rId122" Type="http://schemas.openxmlformats.org/officeDocument/2006/relationships/image" Target="../media/image820.png"/><Relationship Id="rId143" Type="http://schemas.openxmlformats.org/officeDocument/2006/relationships/customXml" Target="../ink/ink846.xml"/><Relationship Id="rId4" Type="http://schemas.openxmlformats.org/officeDocument/2006/relationships/customXml" Target="../ink/ink775.xml"/><Relationship Id="rId9" Type="http://schemas.openxmlformats.org/officeDocument/2006/relationships/image" Target="../media/image766.png"/><Relationship Id="rId26" Type="http://schemas.openxmlformats.org/officeDocument/2006/relationships/customXml" Target="../ink/ink786.xml"/><Relationship Id="rId47" Type="http://schemas.openxmlformats.org/officeDocument/2006/relationships/image" Target="../media/image785.png"/><Relationship Id="rId68" Type="http://schemas.openxmlformats.org/officeDocument/2006/relationships/customXml" Target="../ink/ink807.xml"/><Relationship Id="rId89" Type="http://schemas.openxmlformats.org/officeDocument/2006/relationships/image" Target="../media/image805.png"/><Relationship Id="rId112" Type="http://schemas.openxmlformats.org/officeDocument/2006/relationships/image" Target="../media/image815.png"/><Relationship Id="rId133" Type="http://schemas.openxmlformats.org/officeDocument/2006/relationships/customXml" Target="../ink/ink841.xml"/><Relationship Id="rId16" Type="http://schemas.openxmlformats.org/officeDocument/2006/relationships/customXml" Target="../ink/ink781.xml"/><Relationship Id="rId37" Type="http://schemas.openxmlformats.org/officeDocument/2006/relationships/image" Target="../media/image780.png"/><Relationship Id="rId58" Type="http://schemas.openxmlformats.org/officeDocument/2006/relationships/customXml" Target="../ink/ink802.xml"/><Relationship Id="rId79" Type="http://schemas.openxmlformats.org/officeDocument/2006/relationships/image" Target="../media/image801.png"/><Relationship Id="rId102" Type="http://schemas.openxmlformats.org/officeDocument/2006/relationships/image" Target="../media/image810.png"/><Relationship Id="rId123" Type="http://schemas.openxmlformats.org/officeDocument/2006/relationships/customXml" Target="../ink/ink836.xml"/><Relationship Id="rId144" Type="http://schemas.openxmlformats.org/officeDocument/2006/relationships/image" Target="../media/image831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59.xml"/><Relationship Id="rId21" Type="http://schemas.openxmlformats.org/officeDocument/2006/relationships/image" Target="../media/image843.png"/><Relationship Id="rId42" Type="http://schemas.openxmlformats.org/officeDocument/2006/relationships/customXml" Target="../ink/ink867.xml"/><Relationship Id="rId47" Type="http://schemas.openxmlformats.org/officeDocument/2006/relationships/image" Target="../media/image855.png"/><Relationship Id="rId63" Type="http://schemas.openxmlformats.org/officeDocument/2006/relationships/customXml" Target="../ink/ink878.xml"/><Relationship Id="rId68" Type="http://schemas.openxmlformats.org/officeDocument/2006/relationships/image" Target="../media/image865.png"/><Relationship Id="rId84" Type="http://schemas.openxmlformats.org/officeDocument/2006/relationships/customXml" Target="../ink/ink889.xml"/><Relationship Id="rId89" Type="http://schemas.openxmlformats.org/officeDocument/2006/relationships/customXml" Target="../ink/ink892.xml"/><Relationship Id="rId112" Type="http://schemas.openxmlformats.org/officeDocument/2006/relationships/customXml" Target="../ink/ink904.xml"/><Relationship Id="rId16" Type="http://schemas.openxmlformats.org/officeDocument/2006/relationships/customXml" Target="../ink/ink854.xml"/><Relationship Id="rId107" Type="http://schemas.openxmlformats.org/officeDocument/2006/relationships/image" Target="../media/image883.png"/><Relationship Id="rId11" Type="http://schemas.openxmlformats.org/officeDocument/2006/relationships/image" Target="../media/image838.png"/><Relationship Id="rId32" Type="http://schemas.openxmlformats.org/officeDocument/2006/relationships/customXml" Target="../ink/ink862.xml"/><Relationship Id="rId37" Type="http://schemas.openxmlformats.org/officeDocument/2006/relationships/image" Target="../media/image850.png"/><Relationship Id="rId53" Type="http://schemas.openxmlformats.org/officeDocument/2006/relationships/customXml" Target="../ink/ink873.xml"/><Relationship Id="rId58" Type="http://schemas.openxmlformats.org/officeDocument/2006/relationships/image" Target="../media/image860.png"/><Relationship Id="rId74" Type="http://schemas.openxmlformats.org/officeDocument/2006/relationships/image" Target="../media/image868.png"/><Relationship Id="rId79" Type="http://schemas.openxmlformats.org/officeDocument/2006/relationships/customXml" Target="../ink/ink886.xml"/><Relationship Id="rId102" Type="http://schemas.openxmlformats.org/officeDocument/2006/relationships/customXml" Target="../ink/ink899.xml"/><Relationship Id="rId5" Type="http://schemas.openxmlformats.org/officeDocument/2006/relationships/image" Target="../media/image835.png"/><Relationship Id="rId90" Type="http://schemas.openxmlformats.org/officeDocument/2006/relationships/image" Target="../media/image875.png"/><Relationship Id="rId95" Type="http://schemas.openxmlformats.org/officeDocument/2006/relationships/image" Target="../media/image877.png"/><Relationship Id="rId22" Type="http://schemas.openxmlformats.org/officeDocument/2006/relationships/customXml" Target="../ink/ink857.xml"/><Relationship Id="rId27" Type="http://schemas.openxmlformats.org/officeDocument/2006/relationships/image" Target="../media/image846.png"/><Relationship Id="rId43" Type="http://schemas.openxmlformats.org/officeDocument/2006/relationships/image" Target="../media/image853.png"/><Relationship Id="rId48" Type="http://schemas.openxmlformats.org/officeDocument/2006/relationships/customXml" Target="../ink/ink870.xml"/><Relationship Id="rId64" Type="http://schemas.openxmlformats.org/officeDocument/2006/relationships/image" Target="../media/image863.png"/><Relationship Id="rId69" Type="http://schemas.openxmlformats.org/officeDocument/2006/relationships/customXml" Target="../ink/ink881.xml"/><Relationship Id="rId113" Type="http://schemas.openxmlformats.org/officeDocument/2006/relationships/image" Target="../media/image886.png"/><Relationship Id="rId80" Type="http://schemas.openxmlformats.org/officeDocument/2006/relationships/image" Target="../media/image871.png"/><Relationship Id="rId85" Type="http://schemas.openxmlformats.org/officeDocument/2006/relationships/customXml" Target="../ink/ink890.xml"/><Relationship Id="rId12" Type="http://schemas.openxmlformats.org/officeDocument/2006/relationships/customXml" Target="../ink/ink852.xml"/><Relationship Id="rId17" Type="http://schemas.openxmlformats.org/officeDocument/2006/relationships/image" Target="../media/image841.png"/><Relationship Id="rId33" Type="http://schemas.openxmlformats.org/officeDocument/2006/relationships/image" Target="../media/image848.png"/><Relationship Id="rId38" Type="http://schemas.openxmlformats.org/officeDocument/2006/relationships/customXml" Target="../ink/ink865.xml"/><Relationship Id="rId59" Type="http://schemas.openxmlformats.org/officeDocument/2006/relationships/customXml" Target="../ink/ink876.xml"/><Relationship Id="rId103" Type="http://schemas.openxmlformats.org/officeDocument/2006/relationships/image" Target="../media/image881.png"/><Relationship Id="rId108" Type="http://schemas.openxmlformats.org/officeDocument/2006/relationships/customXml" Target="../ink/ink902.xml"/><Relationship Id="rId54" Type="http://schemas.openxmlformats.org/officeDocument/2006/relationships/image" Target="../media/image858.png"/><Relationship Id="rId70" Type="http://schemas.openxmlformats.org/officeDocument/2006/relationships/image" Target="../media/image866.png"/><Relationship Id="rId75" Type="http://schemas.openxmlformats.org/officeDocument/2006/relationships/customXml" Target="../ink/ink884.xml"/><Relationship Id="rId91" Type="http://schemas.openxmlformats.org/officeDocument/2006/relationships/customXml" Target="../ink/ink893.xml"/><Relationship Id="rId96" Type="http://schemas.openxmlformats.org/officeDocument/2006/relationships/customXml" Target="../ink/ink89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849.xml"/><Relationship Id="rId15" Type="http://schemas.openxmlformats.org/officeDocument/2006/relationships/image" Target="../media/image840.png"/><Relationship Id="rId23" Type="http://schemas.openxmlformats.org/officeDocument/2006/relationships/image" Target="../media/image844.png"/><Relationship Id="rId28" Type="http://schemas.openxmlformats.org/officeDocument/2006/relationships/customXml" Target="../ink/ink860.xml"/><Relationship Id="rId36" Type="http://schemas.openxmlformats.org/officeDocument/2006/relationships/customXml" Target="../ink/ink864.xml"/><Relationship Id="rId49" Type="http://schemas.openxmlformats.org/officeDocument/2006/relationships/image" Target="../media/image856.png"/><Relationship Id="rId57" Type="http://schemas.openxmlformats.org/officeDocument/2006/relationships/customXml" Target="../ink/ink875.xml"/><Relationship Id="rId106" Type="http://schemas.openxmlformats.org/officeDocument/2006/relationships/customXml" Target="../ink/ink901.xml"/><Relationship Id="rId114" Type="http://schemas.openxmlformats.org/officeDocument/2006/relationships/customXml" Target="../ink/ink905.xml"/><Relationship Id="rId10" Type="http://schemas.openxmlformats.org/officeDocument/2006/relationships/customXml" Target="../ink/ink851.xml"/><Relationship Id="rId31" Type="http://schemas.openxmlformats.org/officeDocument/2006/relationships/image" Target="../media/image1.png"/><Relationship Id="rId44" Type="http://schemas.openxmlformats.org/officeDocument/2006/relationships/customXml" Target="../ink/ink868.xml"/><Relationship Id="rId52" Type="http://schemas.openxmlformats.org/officeDocument/2006/relationships/customXml" Target="../ink/ink872.xml"/><Relationship Id="rId60" Type="http://schemas.openxmlformats.org/officeDocument/2006/relationships/image" Target="../media/image861.png"/><Relationship Id="rId65" Type="http://schemas.openxmlformats.org/officeDocument/2006/relationships/customXml" Target="../ink/ink879.xml"/><Relationship Id="rId73" Type="http://schemas.openxmlformats.org/officeDocument/2006/relationships/customXml" Target="../ink/ink883.xml"/><Relationship Id="rId78" Type="http://schemas.openxmlformats.org/officeDocument/2006/relationships/image" Target="../media/image870.png"/><Relationship Id="rId81" Type="http://schemas.openxmlformats.org/officeDocument/2006/relationships/customXml" Target="../ink/ink887.xml"/><Relationship Id="rId86" Type="http://schemas.openxmlformats.org/officeDocument/2006/relationships/image" Target="../media/image873.png"/><Relationship Id="rId94" Type="http://schemas.openxmlformats.org/officeDocument/2006/relationships/customXml" Target="../ink/ink895.xml"/><Relationship Id="rId99" Type="http://schemas.openxmlformats.org/officeDocument/2006/relationships/image" Target="../media/image879.png"/><Relationship Id="rId101" Type="http://schemas.openxmlformats.org/officeDocument/2006/relationships/image" Target="../media/image880.png"/><Relationship Id="rId4" Type="http://schemas.openxmlformats.org/officeDocument/2006/relationships/customXml" Target="../ink/ink848.xml"/><Relationship Id="rId9" Type="http://schemas.openxmlformats.org/officeDocument/2006/relationships/image" Target="../media/image837.png"/><Relationship Id="rId13" Type="http://schemas.openxmlformats.org/officeDocument/2006/relationships/image" Target="../media/image839.png"/><Relationship Id="rId18" Type="http://schemas.openxmlformats.org/officeDocument/2006/relationships/customXml" Target="../ink/ink855.xml"/><Relationship Id="rId39" Type="http://schemas.openxmlformats.org/officeDocument/2006/relationships/image" Target="../media/image851.png"/><Relationship Id="rId109" Type="http://schemas.openxmlformats.org/officeDocument/2006/relationships/image" Target="../media/image884.png"/><Relationship Id="rId34" Type="http://schemas.openxmlformats.org/officeDocument/2006/relationships/customXml" Target="../ink/ink863.xml"/><Relationship Id="rId50" Type="http://schemas.openxmlformats.org/officeDocument/2006/relationships/customXml" Target="../ink/ink871.xml"/><Relationship Id="rId55" Type="http://schemas.openxmlformats.org/officeDocument/2006/relationships/customXml" Target="../ink/ink874.xml"/><Relationship Id="rId76" Type="http://schemas.openxmlformats.org/officeDocument/2006/relationships/image" Target="../media/image869.png"/><Relationship Id="rId97" Type="http://schemas.openxmlformats.org/officeDocument/2006/relationships/image" Target="../media/image878.png"/><Relationship Id="rId104" Type="http://schemas.openxmlformats.org/officeDocument/2006/relationships/customXml" Target="../ink/ink900.xml"/><Relationship Id="rId7" Type="http://schemas.openxmlformats.org/officeDocument/2006/relationships/image" Target="../media/image836.png"/><Relationship Id="rId71" Type="http://schemas.openxmlformats.org/officeDocument/2006/relationships/customXml" Target="../ink/ink882.xml"/><Relationship Id="rId92" Type="http://schemas.openxmlformats.org/officeDocument/2006/relationships/image" Target="../media/image876.png"/><Relationship Id="rId2" Type="http://schemas.openxmlformats.org/officeDocument/2006/relationships/image" Target="../media/image833.png"/><Relationship Id="rId29" Type="http://schemas.openxmlformats.org/officeDocument/2006/relationships/image" Target="../media/image847.png"/><Relationship Id="rId24" Type="http://schemas.openxmlformats.org/officeDocument/2006/relationships/customXml" Target="../ink/ink858.xml"/><Relationship Id="rId40" Type="http://schemas.openxmlformats.org/officeDocument/2006/relationships/customXml" Target="../ink/ink866.xml"/><Relationship Id="rId45" Type="http://schemas.openxmlformats.org/officeDocument/2006/relationships/image" Target="../media/image854.png"/><Relationship Id="rId66" Type="http://schemas.openxmlformats.org/officeDocument/2006/relationships/image" Target="../media/image864.png"/><Relationship Id="rId87" Type="http://schemas.openxmlformats.org/officeDocument/2006/relationships/customXml" Target="../ink/ink891.xml"/><Relationship Id="rId110" Type="http://schemas.openxmlformats.org/officeDocument/2006/relationships/customXml" Target="../ink/ink903.xml"/><Relationship Id="rId115" Type="http://schemas.openxmlformats.org/officeDocument/2006/relationships/image" Target="../media/image887.png"/><Relationship Id="rId61" Type="http://schemas.openxmlformats.org/officeDocument/2006/relationships/customXml" Target="../ink/ink877.xml"/><Relationship Id="rId82" Type="http://schemas.openxmlformats.org/officeDocument/2006/relationships/image" Target="../media/image872.png"/><Relationship Id="rId19" Type="http://schemas.openxmlformats.org/officeDocument/2006/relationships/image" Target="../media/image842.png"/><Relationship Id="rId14" Type="http://schemas.openxmlformats.org/officeDocument/2006/relationships/customXml" Target="../ink/ink853.xml"/><Relationship Id="rId30" Type="http://schemas.openxmlformats.org/officeDocument/2006/relationships/customXml" Target="../ink/ink861.xml"/><Relationship Id="rId35" Type="http://schemas.openxmlformats.org/officeDocument/2006/relationships/image" Target="../media/image849.png"/><Relationship Id="rId56" Type="http://schemas.openxmlformats.org/officeDocument/2006/relationships/image" Target="../media/image859.png"/><Relationship Id="rId77" Type="http://schemas.openxmlformats.org/officeDocument/2006/relationships/customXml" Target="../ink/ink885.xml"/><Relationship Id="rId100" Type="http://schemas.openxmlformats.org/officeDocument/2006/relationships/customXml" Target="../ink/ink898.xml"/><Relationship Id="rId105" Type="http://schemas.openxmlformats.org/officeDocument/2006/relationships/image" Target="../media/image882.png"/><Relationship Id="rId8" Type="http://schemas.openxmlformats.org/officeDocument/2006/relationships/customXml" Target="../ink/ink850.xml"/><Relationship Id="rId51" Type="http://schemas.openxmlformats.org/officeDocument/2006/relationships/image" Target="../media/image857.png"/><Relationship Id="rId72" Type="http://schemas.openxmlformats.org/officeDocument/2006/relationships/image" Target="../media/image867.png"/><Relationship Id="rId93" Type="http://schemas.openxmlformats.org/officeDocument/2006/relationships/customXml" Target="../ink/ink894.xml"/><Relationship Id="rId98" Type="http://schemas.openxmlformats.org/officeDocument/2006/relationships/customXml" Target="../ink/ink897.xml"/><Relationship Id="rId3" Type="http://schemas.openxmlformats.org/officeDocument/2006/relationships/image" Target="../media/image834.png"/><Relationship Id="rId25" Type="http://schemas.openxmlformats.org/officeDocument/2006/relationships/image" Target="../media/image845.png"/><Relationship Id="rId46" Type="http://schemas.openxmlformats.org/officeDocument/2006/relationships/customXml" Target="../ink/ink869.xml"/><Relationship Id="rId67" Type="http://schemas.openxmlformats.org/officeDocument/2006/relationships/customXml" Target="../ink/ink880.xml"/><Relationship Id="rId20" Type="http://schemas.openxmlformats.org/officeDocument/2006/relationships/customXml" Target="../ink/ink856.xml"/><Relationship Id="rId41" Type="http://schemas.openxmlformats.org/officeDocument/2006/relationships/image" Target="../media/image852.png"/><Relationship Id="rId62" Type="http://schemas.openxmlformats.org/officeDocument/2006/relationships/image" Target="../media/image862.png"/><Relationship Id="rId83" Type="http://schemas.openxmlformats.org/officeDocument/2006/relationships/customXml" Target="../ink/ink888.xml"/><Relationship Id="rId88" Type="http://schemas.openxmlformats.org/officeDocument/2006/relationships/image" Target="../media/image874.png"/><Relationship Id="rId111" Type="http://schemas.openxmlformats.org/officeDocument/2006/relationships/image" Target="../media/image88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1.xml"/><Relationship Id="rId18" Type="http://schemas.openxmlformats.org/officeDocument/2006/relationships/image" Target="../media/image896.png"/><Relationship Id="rId26" Type="http://schemas.openxmlformats.org/officeDocument/2006/relationships/image" Target="../media/image900.png"/><Relationship Id="rId3" Type="http://schemas.openxmlformats.org/officeDocument/2006/relationships/customXml" Target="../ink/ink906.xml"/><Relationship Id="rId21" Type="http://schemas.openxmlformats.org/officeDocument/2006/relationships/customXml" Target="../ink/ink915.xml"/><Relationship Id="rId34" Type="http://schemas.openxmlformats.org/officeDocument/2006/relationships/image" Target="../media/image904.png"/><Relationship Id="rId7" Type="http://schemas.openxmlformats.org/officeDocument/2006/relationships/customXml" Target="../ink/ink908.xml"/><Relationship Id="rId12" Type="http://schemas.openxmlformats.org/officeDocument/2006/relationships/image" Target="../media/image893.png"/><Relationship Id="rId17" Type="http://schemas.openxmlformats.org/officeDocument/2006/relationships/customXml" Target="../ink/ink913.xml"/><Relationship Id="rId25" Type="http://schemas.openxmlformats.org/officeDocument/2006/relationships/customXml" Target="../ink/ink917.xml"/><Relationship Id="rId33" Type="http://schemas.openxmlformats.org/officeDocument/2006/relationships/customXml" Target="../ink/ink921.xml"/><Relationship Id="rId2" Type="http://schemas.openxmlformats.org/officeDocument/2006/relationships/image" Target="../media/image888.png"/><Relationship Id="rId16" Type="http://schemas.openxmlformats.org/officeDocument/2006/relationships/image" Target="../media/image895.png"/><Relationship Id="rId20" Type="http://schemas.openxmlformats.org/officeDocument/2006/relationships/image" Target="../media/image897.png"/><Relationship Id="rId29" Type="http://schemas.openxmlformats.org/officeDocument/2006/relationships/customXml" Target="../ink/ink9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0.png"/><Relationship Id="rId11" Type="http://schemas.openxmlformats.org/officeDocument/2006/relationships/customXml" Target="../ink/ink910.xml"/><Relationship Id="rId24" Type="http://schemas.openxmlformats.org/officeDocument/2006/relationships/image" Target="../media/image899.png"/><Relationship Id="rId32" Type="http://schemas.openxmlformats.org/officeDocument/2006/relationships/image" Target="../media/image903.png"/><Relationship Id="rId5" Type="http://schemas.openxmlformats.org/officeDocument/2006/relationships/customXml" Target="../ink/ink907.xml"/><Relationship Id="rId15" Type="http://schemas.openxmlformats.org/officeDocument/2006/relationships/customXml" Target="../ink/ink912.xml"/><Relationship Id="rId23" Type="http://schemas.openxmlformats.org/officeDocument/2006/relationships/customXml" Target="../ink/ink916.xml"/><Relationship Id="rId28" Type="http://schemas.openxmlformats.org/officeDocument/2006/relationships/image" Target="../media/image901.png"/><Relationship Id="rId10" Type="http://schemas.openxmlformats.org/officeDocument/2006/relationships/image" Target="../media/image892.png"/><Relationship Id="rId19" Type="http://schemas.openxmlformats.org/officeDocument/2006/relationships/customXml" Target="../ink/ink914.xml"/><Relationship Id="rId31" Type="http://schemas.openxmlformats.org/officeDocument/2006/relationships/customXml" Target="../ink/ink920.xml"/><Relationship Id="rId4" Type="http://schemas.openxmlformats.org/officeDocument/2006/relationships/image" Target="../media/image889.png"/><Relationship Id="rId9" Type="http://schemas.openxmlformats.org/officeDocument/2006/relationships/customXml" Target="../ink/ink909.xml"/><Relationship Id="rId14" Type="http://schemas.openxmlformats.org/officeDocument/2006/relationships/image" Target="../media/image894.png"/><Relationship Id="rId22" Type="http://schemas.openxmlformats.org/officeDocument/2006/relationships/image" Target="../media/image898.png"/><Relationship Id="rId27" Type="http://schemas.openxmlformats.org/officeDocument/2006/relationships/customXml" Target="../ink/ink918.xml"/><Relationship Id="rId30" Type="http://schemas.openxmlformats.org/officeDocument/2006/relationships/image" Target="../media/image902.png"/><Relationship Id="rId8" Type="http://schemas.openxmlformats.org/officeDocument/2006/relationships/image" Target="../media/image89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7.xml"/><Relationship Id="rId18" Type="http://schemas.openxmlformats.org/officeDocument/2006/relationships/image" Target="../media/image913.png"/><Relationship Id="rId26" Type="http://schemas.openxmlformats.org/officeDocument/2006/relationships/image" Target="../media/image916.png"/><Relationship Id="rId39" Type="http://schemas.openxmlformats.org/officeDocument/2006/relationships/customXml" Target="../ink/ink940.xml"/><Relationship Id="rId21" Type="http://schemas.openxmlformats.org/officeDocument/2006/relationships/customXml" Target="../ink/ink931.xml"/><Relationship Id="rId34" Type="http://schemas.openxmlformats.org/officeDocument/2006/relationships/image" Target="../media/image920.png"/><Relationship Id="rId42" Type="http://schemas.openxmlformats.org/officeDocument/2006/relationships/image" Target="../media/image924.png"/><Relationship Id="rId47" Type="http://schemas.openxmlformats.org/officeDocument/2006/relationships/customXml" Target="../ink/ink944.xml"/><Relationship Id="rId50" Type="http://schemas.openxmlformats.org/officeDocument/2006/relationships/image" Target="../media/image928.png"/><Relationship Id="rId55" Type="http://schemas.openxmlformats.org/officeDocument/2006/relationships/customXml" Target="../ink/ink948.xml"/><Relationship Id="rId7" Type="http://schemas.openxmlformats.org/officeDocument/2006/relationships/customXml" Target="../ink/ink924.xml"/><Relationship Id="rId2" Type="http://schemas.openxmlformats.org/officeDocument/2006/relationships/image" Target="../media/image905.gif"/><Relationship Id="rId16" Type="http://schemas.openxmlformats.org/officeDocument/2006/relationships/image" Target="../media/image912.png"/><Relationship Id="rId29" Type="http://schemas.openxmlformats.org/officeDocument/2006/relationships/customXml" Target="../ink/ink935.xml"/><Relationship Id="rId11" Type="http://schemas.openxmlformats.org/officeDocument/2006/relationships/customXml" Target="../ink/ink926.xml"/><Relationship Id="rId24" Type="http://schemas.openxmlformats.org/officeDocument/2006/relationships/image" Target="../media/image1.png"/><Relationship Id="rId32" Type="http://schemas.openxmlformats.org/officeDocument/2006/relationships/image" Target="../media/image919.png"/><Relationship Id="rId37" Type="http://schemas.openxmlformats.org/officeDocument/2006/relationships/customXml" Target="../ink/ink939.xml"/><Relationship Id="rId40" Type="http://schemas.openxmlformats.org/officeDocument/2006/relationships/image" Target="../media/image923.png"/><Relationship Id="rId45" Type="http://schemas.openxmlformats.org/officeDocument/2006/relationships/customXml" Target="../ink/ink943.xml"/><Relationship Id="rId53" Type="http://schemas.openxmlformats.org/officeDocument/2006/relationships/customXml" Target="../ink/ink947.xml"/><Relationship Id="rId58" Type="http://schemas.openxmlformats.org/officeDocument/2006/relationships/image" Target="../media/image932.png"/><Relationship Id="rId5" Type="http://schemas.openxmlformats.org/officeDocument/2006/relationships/customXml" Target="../ink/ink923.xml"/><Relationship Id="rId61" Type="http://schemas.openxmlformats.org/officeDocument/2006/relationships/customXml" Target="../ink/ink951.xml"/><Relationship Id="rId19" Type="http://schemas.openxmlformats.org/officeDocument/2006/relationships/customXml" Target="../ink/ink930.xml"/><Relationship Id="rId14" Type="http://schemas.openxmlformats.org/officeDocument/2006/relationships/image" Target="../media/image911.png"/><Relationship Id="rId22" Type="http://schemas.openxmlformats.org/officeDocument/2006/relationships/image" Target="../media/image915.png"/><Relationship Id="rId27" Type="http://schemas.openxmlformats.org/officeDocument/2006/relationships/customXml" Target="../ink/ink934.xml"/><Relationship Id="rId30" Type="http://schemas.openxmlformats.org/officeDocument/2006/relationships/image" Target="../media/image918.png"/><Relationship Id="rId35" Type="http://schemas.openxmlformats.org/officeDocument/2006/relationships/customXml" Target="../ink/ink938.xml"/><Relationship Id="rId43" Type="http://schemas.openxmlformats.org/officeDocument/2006/relationships/customXml" Target="../ink/ink942.xml"/><Relationship Id="rId48" Type="http://schemas.openxmlformats.org/officeDocument/2006/relationships/image" Target="../media/image927.png"/><Relationship Id="rId56" Type="http://schemas.openxmlformats.org/officeDocument/2006/relationships/image" Target="../media/image931.png"/><Relationship Id="rId8" Type="http://schemas.openxmlformats.org/officeDocument/2006/relationships/image" Target="../media/image908.png"/><Relationship Id="rId51" Type="http://schemas.openxmlformats.org/officeDocument/2006/relationships/customXml" Target="../ink/ink946.xml"/><Relationship Id="rId3" Type="http://schemas.openxmlformats.org/officeDocument/2006/relationships/customXml" Target="../ink/ink922.xml"/><Relationship Id="rId12" Type="http://schemas.openxmlformats.org/officeDocument/2006/relationships/image" Target="../media/image910.png"/><Relationship Id="rId17" Type="http://schemas.openxmlformats.org/officeDocument/2006/relationships/customXml" Target="../ink/ink929.xml"/><Relationship Id="rId25" Type="http://schemas.openxmlformats.org/officeDocument/2006/relationships/customXml" Target="../ink/ink933.xml"/><Relationship Id="rId33" Type="http://schemas.openxmlformats.org/officeDocument/2006/relationships/customXml" Target="../ink/ink937.xml"/><Relationship Id="rId38" Type="http://schemas.openxmlformats.org/officeDocument/2006/relationships/image" Target="../media/image922.png"/><Relationship Id="rId46" Type="http://schemas.openxmlformats.org/officeDocument/2006/relationships/image" Target="../media/image926.png"/><Relationship Id="rId59" Type="http://schemas.openxmlformats.org/officeDocument/2006/relationships/customXml" Target="../ink/ink950.xml"/><Relationship Id="rId20" Type="http://schemas.openxmlformats.org/officeDocument/2006/relationships/image" Target="../media/image914.png"/><Relationship Id="rId41" Type="http://schemas.openxmlformats.org/officeDocument/2006/relationships/customXml" Target="../ink/ink941.xml"/><Relationship Id="rId54" Type="http://schemas.openxmlformats.org/officeDocument/2006/relationships/image" Target="../media/image930.png"/><Relationship Id="rId62" Type="http://schemas.openxmlformats.org/officeDocument/2006/relationships/image" Target="../media/image9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7.png"/><Relationship Id="rId15" Type="http://schemas.openxmlformats.org/officeDocument/2006/relationships/customXml" Target="../ink/ink928.xml"/><Relationship Id="rId23" Type="http://schemas.openxmlformats.org/officeDocument/2006/relationships/customXml" Target="../ink/ink932.xml"/><Relationship Id="rId28" Type="http://schemas.openxmlformats.org/officeDocument/2006/relationships/image" Target="../media/image917.png"/><Relationship Id="rId36" Type="http://schemas.openxmlformats.org/officeDocument/2006/relationships/image" Target="../media/image921.png"/><Relationship Id="rId49" Type="http://schemas.openxmlformats.org/officeDocument/2006/relationships/customXml" Target="../ink/ink945.xml"/><Relationship Id="rId57" Type="http://schemas.openxmlformats.org/officeDocument/2006/relationships/customXml" Target="../ink/ink949.xml"/><Relationship Id="rId10" Type="http://schemas.openxmlformats.org/officeDocument/2006/relationships/image" Target="../media/image909.png"/><Relationship Id="rId31" Type="http://schemas.openxmlformats.org/officeDocument/2006/relationships/customXml" Target="../ink/ink936.xml"/><Relationship Id="rId44" Type="http://schemas.openxmlformats.org/officeDocument/2006/relationships/image" Target="../media/image925.png"/><Relationship Id="rId52" Type="http://schemas.openxmlformats.org/officeDocument/2006/relationships/image" Target="../media/image929.png"/><Relationship Id="rId60" Type="http://schemas.openxmlformats.org/officeDocument/2006/relationships/image" Target="../media/image933.png"/><Relationship Id="rId4" Type="http://schemas.openxmlformats.org/officeDocument/2006/relationships/image" Target="../media/image906.png"/><Relationship Id="rId9" Type="http://schemas.openxmlformats.org/officeDocument/2006/relationships/customXml" Target="../ink/ink925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customXml" Target="../ink/ink32.xml"/><Relationship Id="rId84" Type="http://schemas.openxmlformats.org/officeDocument/2006/relationships/image" Target="../media/image41.png"/><Relationship Id="rId138" Type="http://schemas.openxmlformats.org/officeDocument/2006/relationships/image" Target="../media/image68.png"/><Relationship Id="rId159" Type="http://schemas.openxmlformats.org/officeDocument/2006/relationships/customXml" Target="../ink/ink80.xml"/><Relationship Id="rId170" Type="http://schemas.openxmlformats.org/officeDocument/2006/relationships/image" Target="../media/image84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107" Type="http://schemas.openxmlformats.org/officeDocument/2006/relationships/customXml" Target="../ink/ink54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image" Target="../media/image36.png"/><Relationship Id="rId128" Type="http://schemas.openxmlformats.org/officeDocument/2006/relationships/image" Target="../media/image63.png"/><Relationship Id="rId149" Type="http://schemas.openxmlformats.org/officeDocument/2006/relationships/customXml" Target="../ink/ink75.xml"/><Relationship Id="rId5" Type="http://schemas.openxmlformats.org/officeDocument/2006/relationships/image" Target="../media/image2.png"/><Relationship Id="rId95" Type="http://schemas.openxmlformats.org/officeDocument/2006/relationships/customXml" Target="../ink/ink48.xml"/><Relationship Id="rId160" Type="http://schemas.openxmlformats.org/officeDocument/2006/relationships/image" Target="../media/image79.png"/><Relationship Id="rId181" Type="http://schemas.openxmlformats.org/officeDocument/2006/relationships/customXml" Target="../ink/ink91.xml"/><Relationship Id="rId216" Type="http://schemas.openxmlformats.org/officeDocument/2006/relationships/image" Target="../media/image107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image" Target="../media/image31.png"/><Relationship Id="rId118" Type="http://schemas.openxmlformats.org/officeDocument/2006/relationships/image" Target="../media/image58.png"/><Relationship Id="rId139" Type="http://schemas.openxmlformats.org/officeDocument/2006/relationships/customXml" Target="../ink/ink70.xml"/><Relationship Id="rId85" Type="http://schemas.openxmlformats.org/officeDocument/2006/relationships/customXml" Target="../ink/ink43.xml"/><Relationship Id="rId150" Type="http://schemas.openxmlformats.org/officeDocument/2006/relationships/image" Target="../media/image74.png"/><Relationship Id="rId171" Type="http://schemas.openxmlformats.org/officeDocument/2006/relationships/customXml" Target="../ink/ink86.xml"/><Relationship Id="rId192" Type="http://schemas.openxmlformats.org/officeDocument/2006/relationships/image" Target="../media/image95.png"/><Relationship Id="rId206" Type="http://schemas.openxmlformats.org/officeDocument/2006/relationships/image" Target="../media/image102.png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image" Target="../media/image53.png"/><Relationship Id="rId129" Type="http://schemas.openxmlformats.org/officeDocument/2006/relationships/customXml" Target="../ink/ink65.xml"/><Relationship Id="rId54" Type="http://schemas.openxmlformats.org/officeDocument/2006/relationships/customXml" Target="../ink/ink27.xml"/><Relationship Id="rId75" Type="http://schemas.openxmlformats.org/officeDocument/2006/relationships/customXml" Target="../ink/ink38.xml"/><Relationship Id="rId96" Type="http://schemas.openxmlformats.org/officeDocument/2006/relationships/image" Target="../media/image47.png"/><Relationship Id="rId140" Type="http://schemas.openxmlformats.org/officeDocument/2006/relationships/image" Target="../media/image69.png"/><Relationship Id="rId161" Type="http://schemas.openxmlformats.org/officeDocument/2006/relationships/customXml" Target="../ink/ink81.xml"/><Relationship Id="rId182" Type="http://schemas.openxmlformats.org/officeDocument/2006/relationships/image" Target="../media/image90.png"/><Relationship Id="rId217" Type="http://schemas.openxmlformats.org/officeDocument/2006/relationships/customXml" Target="../ink/ink109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119" Type="http://schemas.openxmlformats.org/officeDocument/2006/relationships/customXml" Target="../ink/ink60.xml"/><Relationship Id="rId44" Type="http://schemas.openxmlformats.org/officeDocument/2006/relationships/customXml" Target="../ink/ink22.xml"/><Relationship Id="rId65" Type="http://schemas.openxmlformats.org/officeDocument/2006/relationships/customXml" Target="../ink/ink33.xml"/><Relationship Id="rId86" Type="http://schemas.openxmlformats.org/officeDocument/2006/relationships/image" Target="../media/image42.png"/><Relationship Id="rId130" Type="http://schemas.openxmlformats.org/officeDocument/2006/relationships/image" Target="../media/image64.png"/><Relationship Id="rId151" Type="http://schemas.openxmlformats.org/officeDocument/2006/relationships/customXml" Target="../ink/ink76.xml"/><Relationship Id="rId172" Type="http://schemas.openxmlformats.org/officeDocument/2006/relationships/image" Target="../media/image85.png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13" Type="http://schemas.openxmlformats.org/officeDocument/2006/relationships/image" Target="../media/image6.png"/><Relationship Id="rId109" Type="http://schemas.openxmlformats.org/officeDocument/2006/relationships/customXml" Target="../ink/ink55.xml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image" Target="../media/image37.png"/><Relationship Id="rId97" Type="http://schemas.openxmlformats.org/officeDocument/2006/relationships/customXml" Target="../ink/ink49.xml"/><Relationship Id="rId120" Type="http://schemas.openxmlformats.org/officeDocument/2006/relationships/image" Target="../media/image59.png"/><Relationship Id="rId141" Type="http://schemas.openxmlformats.org/officeDocument/2006/relationships/customXml" Target="../ink/ink71.xml"/><Relationship Id="rId7" Type="http://schemas.openxmlformats.org/officeDocument/2006/relationships/image" Target="../media/image3.png"/><Relationship Id="rId162" Type="http://schemas.openxmlformats.org/officeDocument/2006/relationships/image" Target="../media/image80.png"/><Relationship Id="rId183" Type="http://schemas.openxmlformats.org/officeDocument/2006/relationships/customXml" Target="../ink/ink92.xml"/><Relationship Id="rId218" Type="http://schemas.openxmlformats.org/officeDocument/2006/relationships/image" Target="../media/image108.png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image" Target="../media/image32.png"/><Relationship Id="rId87" Type="http://schemas.openxmlformats.org/officeDocument/2006/relationships/customXml" Target="../ink/ink44.xml"/><Relationship Id="rId110" Type="http://schemas.openxmlformats.org/officeDocument/2006/relationships/image" Target="../media/image54.png"/><Relationship Id="rId131" Type="http://schemas.openxmlformats.org/officeDocument/2006/relationships/customXml" Target="../ink/ink66.xml"/><Relationship Id="rId152" Type="http://schemas.openxmlformats.org/officeDocument/2006/relationships/image" Target="../media/image75.png"/><Relationship Id="rId173" Type="http://schemas.openxmlformats.org/officeDocument/2006/relationships/customXml" Target="../ink/ink87.xml"/><Relationship Id="rId194" Type="http://schemas.openxmlformats.org/officeDocument/2006/relationships/image" Target="../media/image96.png"/><Relationship Id="rId208" Type="http://schemas.openxmlformats.org/officeDocument/2006/relationships/image" Target="../media/image103.png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customXml" Target="../ink/ink39.xml"/><Relationship Id="rId100" Type="http://schemas.openxmlformats.org/officeDocument/2006/relationships/image" Target="../media/image49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image" Target="../media/image35.png"/><Relationship Id="rId93" Type="http://schemas.openxmlformats.org/officeDocument/2006/relationships/customXml" Target="../ink/ink47.xml"/><Relationship Id="rId98" Type="http://schemas.openxmlformats.org/officeDocument/2006/relationships/image" Target="../media/image48.png"/><Relationship Id="rId121" Type="http://schemas.openxmlformats.org/officeDocument/2006/relationships/customXml" Target="../ink/ink61.xml"/><Relationship Id="rId142" Type="http://schemas.openxmlformats.org/officeDocument/2006/relationships/image" Target="../media/image70.png"/><Relationship Id="rId163" Type="http://schemas.openxmlformats.org/officeDocument/2006/relationships/customXml" Target="../ink/ink82.xml"/><Relationship Id="rId184" Type="http://schemas.openxmlformats.org/officeDocument/2006/relationships/image" Target="../media/image91.png"/><Relationship Id="rId189" Type="http://schemas.openxmlformats.org/officeDocument/2006/relationships/customXml" Target="../ink/ink95.xml"/><Relationship Id="rId219" Type="http://schemas.openxmlformats.org/officeDocument/2006/relationships/customXml" Target="../ink/ink110.xml"/><Relationship Id="rId3" Type="http://schemas.openxmlformats.org/officeDocument/2006/relationships/image" Target="../media/image1.png"/><Relationship Id="rId214" Type="http://schemas.openxmlformats.org/officeDocument/2006/relationships/image" Target="../media/image106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customXml" Target="../ink/ink34.xml"/><Relationship Id="rId116" Type="http://schemas.openxmlformats.org/officeDocument/2006/relationships/image" Target="../media/image57.png"/><Relationship Id="rId137" Type="http://schemas.openxmlformats.org/officeDocument/2006/relationships/customXml" Target="../ink/ink69.xml"/><Relationship Id="rId158" Type="http://schemas.openxmlformats.org/officeDocument/2006/relationships/image" Target="../media/image78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image" Target="../media/image30.png"/><Relationship Id="rId83" Type="http://schemas.openxmlformats.org/officeDocument/2006/relationships/customXml" Target="../ink/ink42.xml"/><Relationship Id="rId88" Type="http://schemas.openxmlformats.org/officeDocument/2006/relationships/image" Target="../media/image43.png"/><Relationship Id="rId111" Type="http://schemas.openxmlformats.org/officeDocument/2006/relationships/customXml" Target="../ink/ink56.xml"/><Relationship Id="rId132" Type="http://schemas.openxmlformats.org/officeDocument/2006/relationships/image" Target="../media/image65.png"/><Relationship Id="rId153" Type="http://schemas.openxmlformats.org/officeDocument/2006/relationships/customXml" Target="../ink/ink77.xml"/><Relationship Id="rId174" Type="http://schemas.openxmlformats.org/officeDocument/2006/relationships/image" Target="../media/image86.png"/><Relationship Id="rId179" Type="http://schemas.openxmlformats.org/officeDocument/2006/relationships/customXml" Target="../ink/ink90.xml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190" Type="http://schemas.openxmlformats.org/officeDocument/2006/relationships/image" Target="../media/image94.png"/><Relationship Id="rId204" Type="http://schemas.openxmlformats.org/officeDocument/2006/relationships/image" Target="../media/image101.png"/><Relationship Id="rId220" Type="http://schemas.openxmlformats.org/officeDocument/2006/relationships/image" Target="../media/image109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image" Target="../media/image52.png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customXml" Target="../ink/ink37.xml"/><Relationship Id="rId78" Type="http://schemas.openxmlformats.org/officeDocument/2006/relationships/image" Target="../media/image38.png"/><Relationship Id="rId94" Type="http://schemas.openxmlformats.org/officeDocument/2006/relationships/image" Target="../media/image46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0.png"/><Relationship Id="rId143" Type="http://schemas.openxmlformats.org/officeDocument/2006/relationships/customXml" Target="../ink/ink72.xml"/><Relationship Id="rId148" Type="http://schemas.openxmlformats.org/officeDocument/2006/relationships/image" Target="../media/image73.png"/><Relationship Id="rId164" Type="http://schemas.openxmlformats.org/officeDocument/2006/relationships/image" Target="../media/image81.png"/><Relationship Id="rId169" Type="http://schemas.openxmlformats.org/officeDocument/2006/relationships/customXml" Target="../ink/ink85.xml"/><Relationship Id="rId185" Type="http://schemas.openxmlformats.org/officeDocument/2006/relationships/customXml" Target="../ink/ink93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image" Target="../media/image89.png"/><Relationship Id="rId210" Type="http://schemas.openxmlformats.org/officeDocument/2006/relationships/image" Target="../media/image104.png"/><Relationship Id="rId215" Type="http://schemas.openxmlformats.org/officeDocument/2006/relationships/customXml" Target="../ink/ink108.xml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image" Target="../media/image33.png"/><Relationship Id="rId89" Type="http://schemas.openxmlformats.org/officeDocument/2006/relationships/customXml" Target="../ink/ink45.xml"/><Relationship Id="rId112" Type="http://schemas.openxmlformats.org/officeDocument/2006/relationships/image" Target="../media/image55.png"/><Relationship Id="rId133" Type="http://schemas.openxmlformats.org/officeDocument/2006/relationships/customXml" Target="../ink/ink67.xml"/><Relationship Id="rId154" Type="http://schemas.openxmlformats.org/officeDocument/2006/relationships/image" Target="../media/image76.png"/><Relationship Id="rId175" Type="http://schemas.openxmlformats.org/officeDocument/2006/relationships/customXml" Target="../ink/ink88.xml"/><Relationship Id="rId196" Type="http://schemas.openxmlformats.org/officeDocument/2006/relationships/image" Target="../media/image97.png"/><Relationship Id="rId200" Type="http://schemas.openxmlformats.org/officeDocument/2006/relationships/image" Target="../media/image99.png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customXml" Target="../ink/ink40.xml"/><Relationship Id="rId102" Type="http://schemas.openxmlformats.org/officeDocument/2006/relationships/image" Target="../media/image50.png"/><Relationship Id="rId123" Type="http://schemas.openxmlformats.org/officeDocument/2006/relationships/customXml" Target="../ink/ink62.xml"/><Relationship Id="rId144" Type="http://schemas.openxmlformats.org/officeDocument/2006/relationships/image" Target="../media/image71.png"/><Relationship Id="rId90" Type="http://schemas.openxmlformats.org/officeDocument/2006/relationships/image" Target="../media/image44.png"/><Relationship Id="rId165" Type="http://schemas.openxmlformats.org/officeDocument/2006/relationships/customXml" Target="../ink/ink83.xml"/><Relationship Id="rId186" Type="http://schemas.openxmlformats.org/officeDocument/2006/relationships/image" Target="../media/image92.png"/><Relationship Id="rId211" Type="http://schemas.openxmlformats.org/officeDocument/2006/relationships/customXml" Target="../ink/ink106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customXml" Target="../ink/ink35.xml"/><Relationship Id="rId113" Type="http://schemas.openxmlformats.org/officeDocument/2006/relationships/customXml" Target="../ink/ink57.xml"/><Relationship Id="rId134" Type="http://schemas.openxmlformats.org/officeDocument/2006/relationships/image" Target="../media/image66.png"/><Relationship Id="rId80" Type="http://schemas.openxmlformats.org/officeDocument/2006/relationships/image" Target="../media/image39.png"/><Relationship Id="rId155" Type="http://schemas.openxmlformats.org/officeDocument/2006/relationships/customXml" Target="../ink/ink78.xml"/><Relationship Id="rId176" Type="http://schemas.openxmlformats.org/officeDocument/2006/relationships/image" Target="../media/image87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110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24" Type="http://schemas.openxmlformats.org/officeDocument/2006/relationships/image" Target="../media/image61.png"/><Relationship Id="rId70" Type="http://schemas.openxmlformats.org/officeDocument/2006/relationships/image" Target="../media/image34.png"/><Relationship Id="rId91" Type="http://schemas.openxmlformats.org/officeDocument/2006/relationships/customXml" Target="../ink/ink46.xml"/><Relationship Id="rId145" Type="http://schemas.openxmlformats.org/officeDocument/2006/relationships/customXml" Target="../ink/ink73.xml"/><Relationship Id="rId166" Type="http://schemas.openxmlformats.org/officeDocument/2006/relationships/image" Target="../media/image82.png"/><Relationship Id="rId187" Type="http://schemas.openxmlformats.org/officeDocument/2006/relationships/customXml" Target="../ink/ink9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105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image" Target="../media/image56.png"/><Relationship Id="rId60" Type="http://schemas.openxmlformats.org/officeDocument/2006/relationships/image" Target="../media/image29.png"/><Relationship Id="rId81" Type="http://schemas.openxmlformats.org/officeDocument/2006/relationships/customXml" Target="../ink/ink41.xml"/><Relationship Id="rId135" Type="http://schemas.openxmlformats.org/officeDocument/2006/relationships/customXml" Target="../ink/ink68.xml"/><Relationship Id="rId156" Type="http://schemas.openxmlformats.org/officeDocument/2006/relationships/image" Target="../media/image77.png"/><Relationship Id="rId177" Type="http://schemas.openxmlformats.org/officeDocument/2006/relationships/customXml" Target="../ink/ink89.xml"/><Relationship Id="rId198" Type="http://schemas.openxmlformats.org/officeDocument/2006/relationships/image" Target="../media/image98.png"/><Relationship Id="rId202" Type="http://schemas.openxmlformats.org/officeDocument/2006/relationships/image" Target="../media/image100.png"/><Relationship Id="rId223" Type="http://schemas.openxmlformats.org/officeDocument/2006/relationships/customXml" Target="../ink/ink11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50" Type="http://schemas.openxmlformats.org/officeDocument/2006/relationships/customXml" Target="../ink/ink25.xml"/><Relationship Id="rId104" Type="http://schemas.openxmlformats.org/officeDocument/2006/relationships/image" Target="../media/image51.png"/><Relationship Id="rId125" Type="http://schemas.openxmlformats.org/officeDocument/2006/relationships/customXml" Target="../ink/ink63.xml"/><Relationship Id="rId146" Type="http://schemas.openxmlformats.org/officeDocument/2006/relationships/image" Target="../media/image72.png"/><Relationship Id="rId167" Type="http://schemas.openxmlformats.org/officeDocument/2006/relationships/customXml" Target="../ink/ink84.xml"/><Relationship Id="rId188" Type="http://schemas.openxmlformats.org/officeDocument/2006/relationships/image" Target="../media/image93.png"/><Relationship Id="rId71" Type="http://schemas.openxmlformats.org/officeDocument/2006/relationships/customXml" Target="../ink/ink36.xml"/><Relationship Id="rId92" Type="http://schemas.openxmlformats.org/officeDocument/2006/relationships/image" Target="../media/image45.png"/><Relationship Id="rId213" Type="http://schemas.openxmlformats.org/officeDocument/2006/relationships/customXml" Target="../ink/ink10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0" Type="http://schemas.openxmlformats.org/officeDocument/2006/relationships/customXml" Target="../ink/ink20.xml"/><Relationship Id="rId115" Type="http://schemas.openxmlformats.org/officeDocument/2006/relationships/customXml" Target="../ink/ink58.xml"/><Relationship Id="rId136" Type="http://schemas.openxmlformats.org/officeDocument/2006/relationships/image" Target="../media/image67.png"/><Relationship Id="rId157" Type="http://schemas.openxmlformats.org/officeDocument/2006/relationships/customXml" Target="../ink/ink79.xml"/><Relationship Id="rId178" Type="http://schemas.openxmlformats.org/officeDocument/2006/relationships/image" Target="../media/image88.png"/><Relationship Id="rId61" Type="http://schemas.openxmlformats.org/officeDocument/2006/relationships/customXml" Target="../ink/ink31.xml"/><Relationship Id="rId82" Type="http://schemas.openxmlformats.org/officeDocument/2006/relationships/image" Target="../media/image40.png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image" Target="../media/image9.png"/><Relationship Id="rId224" Type="http://schemas.openxmlformats.org/officeDocument/2006/relationships/image" Target="../media/image111.png"/><Relationship Id="rId30" Type="http://schemas.openxmlformats.org/officeDocument/2006/relationships/customXml" Target="../ink/ink15.xml"/><Relationship Id="rId105" Type="http://schemas.openxmlformats.org/officeDocument/2006/relationships/customXml" Target="../ink/ink53.xml"/><Relationship Id="rId126" Type="http://schemas.openxmlformats.org/officeDocument/2006/relationships/image" Target="../media/image62.png"/><Relationship Id="rId147" Type="http://schemas.openxmlformats.org/officeDocument/2006/relationships/customXml" Target="../ink/ink74.xml"/><Relationship Id="rId168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.png"/><Relationship Id="rId21" Type="http://schemas.openxmlformats.org/officeDocument/2006/relationships/image" Target="../media/image121.png"/><Relationship Id="rId42" Type="http://schemas.openxmlformats.org/officeDocument/2006/relationships/customXml" Target="../ink/ink133.xml"/><Relationship Id="rId63" Type="http://schemas.openxmlformats.org/officeDocument/2006/relationships/image" Target="../media/image142.png"/><Relationship Id="rId84" Type="http://schemas.openxmlformats.org/officeDocument/2006/relationships/customXml" Target="../ink/ink154.xml"/><Relationship Id="rId138" Type="http://schemas.openxmlformats.org/officeDocument/2006/relationships/customXml" Target="../ink/ink181.xml"/><Relationship Id="rId159" Type="http://schemas.openxmlformats.org/officeDocument/2006/relationships/image" Target="../media/image190.png"/><Relationship Id="rId170" Type="http://schemas.openxmlformats.org/officeDocument/2006/relationships/customXml" Target="../ink/ink197.xml"/><Relationship Id="rId191" Type="http://schemas.openxmlformats.org/officeDocument/2006/relationships/image" Target="../media/image205.png"/><Relationship Id="rId107" Type="http://schemas.openxmlformats.org/officeDocument/2006/relationships/image" Target="../media/image164.png"/><Relationship Id="rId11" Type="http://schemas.openxmlformats.org/officeDocument/2006/relationships/image" Target="../media/image116.png"/><Relationship Id="rId32" Type="http://schemas.openxmlformats.org/officeDocument/2006/relationships/customXml" Target="../ink/ink128.xml"/><Relationship Id="rId53" Type="http://schemas.openxmlformats.org/officeDocument/2006/relationships/image" Target="../media/image137.png"/><Relationship Id="rId74" Type="http://schemas.openxmlformats.org/officeDocument/2006/relationships/customXml" Target="../ink/ink149.xml"/><Relationship Id="rId128" Type="http://schemas.openxmlformats.org/officeDocument/2006/relationships/customXml" Target="../ink/ink176.xml"/><Relationship Id="rId149" Type="http://schemas.openxmlformats.org/officeDocument/2006/relationships/image" Target="../media/image185.png"/><Relationship Id="rId5" Type="http://schemas.openxmlformats.org/officeDocument/2006/relationships/image" Target="../media/image113.png"/><Relationship Id="rId95" Type="http://schemas.openxmlformats.org/officeDocument/2006/relationships/image" Target="../media/image158.png"/><Relationship Id="rId160" Type="http://schemas.openxmlformats.org/officeDocument/2006/relationships/customXml" Target="../ink/ink192.xml"/><Relationship Id="rId181" Type="http://schemas.openxmlformats.org/officeDocument/2006/relationships/image" Target="../media/image201.png"/><Relationship Id="rId22" Type="http://schemas.openxmlformats.org/officeDocument/2006/relationships/customXml" Target="../ink/ink123.xml"/><Relationship Id="rId43" Type="http://schemas.openxmlformats.org/officeDocument/2006/relationships/image" Target="../media/image132.png"/><Relationship Id="rId64" Type="http://schemas.openxmlformats.org/officeDocument/2006/relationships/customXml" Target="../ink/ink144.xml"/><Relationship Id="rId118" Type="http://schemas.openxmlformats.org/officeDocument/2006/relationships/customXml" Target="../ink/ink171.xml"/><Relationship Id="rId139" Type="http://schemas.openxmlformats.org/officeDocument/2006/relationships/image" Target="../media/image180.png"/><Relationship Id="rId85" Type="http://schemas.openxmlformats.org/officeDocument/2006/relationships/image" Target="../media/image153.png"/><Relationship Id="rId150" Type="http://schemas.openxmlformats.org/officeDocument/2006/relationships/customXml" Target="../ink/ink187.xml"/><Relationship Id="rId171" Type="http://schemas.openxmlformats.org/officeDocument/2006/relationships/image" Target="../media/image196.png"/><Relationship Id="rId192" Type="http://schemas.openxmlformats.org/officeDocument/2006/relationships/customXml" Target="../ink/ink208.xml"/><Relationship Id="rId12" Type="http://schemas.openxmlformats.org/officeDocument/2006/relationships/customXml" Target="../ink/ink118.xml"/><Relationship Id="rId33" Type="http://schemas.openxmlformats.org/officeDocument/2006/relationships/image" Target="../media/image127.png"/><Relationship Id="rId108" Type="http://schemas.openxmlformats.org/officeDocument/2006/relationships/customXml" Target="../ink/ink166.xml"/><Relationship Id="rId129" Type="http://schemas.openxmlformats.org/officeDocument/2006/relationships/image" Target="../media/image175.png"/><Relationship Id="rId54" Type="http://schemas.openxmlformats.org/officeDocument/2006/relationships/customXml" Target="../ink/ink139.xml"/><Relationship Id="rId75" Type="http://schemas.openxmlformats.org/officeDocument/2006/relationships/image" Target="../media/image148.png"/><Relationship Id="rId96" Type="http://schemas.openxmlformats.org/officeDocument/2006/relationships/customXml" Target="../ink/ink160.xml"/><Relationship Id="rId140" Type="http://schemas.openxmlformats.org/officeDocument/2006/relationships/customXml" Target="../ink/ink182.xml"/><Relationship Id="rId161" Type="http://schemas.openxmlformats.org/officeDocument/2006/relationships/image" Target="../media/image191.png"/><Relationship Id="rId182" Type="http://schemas.openxmlformats.org/officeDocument/2006/relationships/customXml" Target="../ink/ink203.xml"/><Relationship Id="rId6" Type="http://schemas.openxmlformats.org/officeDocument/2006/relationships/customXml" Target="../ink/ink115.xml"/><Relationship Id="rId23" Type="http://schemas.openxmlformats.org/officeDocument/2006/relationships/image" Target="../media/image122.png"/><Relationship Id="rId119" Type="http://schemas.openxmlformats.org/officeDocument/2006/relationships/image" Target="../media/image170.png"/><Relationship Id="rId44" Type="http://schemas.openxmlformats.org/officeDocument/2006/relationships/customXml" Target="../ink/ink134.xml"/><Relationship Id="rId65" Type="http://schemas.openxmlformats.org/officeDocument/2006/relationships/image" Target="../media/image143.png"/><Relationship Id="rId86" Type="http://schemas.openxmlformats.org/officeDocument/2006/relationships/customXml" Target="../ink/ink155.xml"/><Relationship Id="rId130" Type="http://schemas.openxmlformats.org/officeDocument/2006/relationships/customXml" Target="../ink/ink177.xml"/><Relationship Id="rId151" Type="http://schemas.openxmlformats.org/officeDocument/2006/relationships/image" Target="../media/image186.png"/><Relationship Id="rId172" Type="http://schemas.openxmlformats.org/officeDocument/2006/relationships/customXml" Target="../ink/ink198.xml"/><Relationship Id="rId193" Type="http://schemas.openxmlformats.org/officeDocument/2006/relationships/image" Target="../media/image206.png"/><Relationship Id="rId13" Type="http://schemas.openxmlformats.org/officeDocument/2006/relationships/image" Target="../media/image117.png"/><Relationship Id="rId109" Type="http://schemas.openxmlformats.org/officeDocument/2006/relationships/image" Target="../media/image165.png"/><Relationship Id="rId34" Type="http://schemas.openxmlformats.org/officeDocument/2006/relationships/customXml" Target="../ink/ink129.xml"/><Relationship Id="rId55" Type="http://schemas.openxmlformats.org/officeDocument/2006/relationships/image" Target="../media/image138.png"/><Relationship Id="rId76" Type="http://schemas.openxmlformats.org/officeDocument/2006/relationships/customXml" Target="../ink/ink150.xml"/><Relationship Id="rId97" Type="http://schemas.openxmlformats.org/officeDocument/2006/relationships/image" Target="../media/image159.png"/><Relationship Id="rId120" Type="http://schemas.openxmlformats.org/officeDocument/2006/relationships/customXml" Target="../ink/ink172.xml"/><Relationship Id="rId141" Type="http://schemas.openxmlformats.org/officeDocument/2006/relationships/image" Target="../media/image181.png"/><Relationship Id="rId7" Type="http://schemas.openxmlformats.org/officeDocument/2006/relationships/image" Target="../media/image114.png"/><Relationship Id="rId162" Type="http://schemas.openxmlformats.org/officeDocument/2006/relationships/customXml" Target="../ink/ink193.xml"/><Relationship Id="rId183" Type="http://schemas.openxmlformats.org/officeDocument/2006/relationships/image" Target="../media/image202.png"/><Relationship Id="rId2" Type="http://schemas.openxmlformats.org/officeDocument/2006/relationships/customXml" Target="../ink/ink113.xml"/><Relationship Id="rId29" Type="http://schemas.openxmlformats.org/officeDocument/2006/relationships/image" Target="../media/image125.png"/><Relationship Id="rId24" Type="http://schemas.openxmlformats.org/officeDocument/2006/relationships/customXml" Target="../ink/ink124.xml"/><Relationship Id="rId40" Type="http://schemas.openxmlformats.org/officeDocument/2006/relationships/customXml" Target="../ink/ink132.xml"/><Relationship Id="rId45" Type="http://schemas.openxmlformats.org/officeDocument/2006/relationships/image" Target="../media/image133.png"/><Relationship Id="rId66" Type="http://schemas.openxmlformats.org/officeDocument/2006/relationships/customXml" Target="../ink/ink145.xml"/><Relationship Id="rId87" Type="http://schemas.openxmlformats.org/officeDocument/2006/relationships/image" Target="../media/image154.png"/><Relationship Id="rId110" Type="http://schemas.openxmlformats.org/officeDocument/2006/relationships/customXml" Target="../ink/ink167.xml"/><Relationship Id="rId115" Type="http://schemas.openxmlformats.org/officeDocument/2006/relationships/image" Target="../media/image168.png"/><Relationship Id="rId131" Type="http://schemas.openxmlformats.org/officeDocument/2006/relationships/image" Target="../media/image176.png"/><Relationship Id="rId136" Type="http://schemas.openxmlformats.org/officeDocument/2006/relationships/customXml" Target="../ink/ink180.xml"/><Relationship Id="rId157" Type="http://schemas.openxmlformats.org/officeDocument/2006/relationships/image" Target="../media/image189.png"/><Relationship Id="rId178" Type="http://schemas.openxmlformats.org/officeDocument/2006/relationships/customXml" Target="../ink/ink201.xml"/><Relationship Id="rId61" Type="http://schemas.openxmlformats.org/officeDocument/2006/relationships/image" Target="../media/image141.png"/><Relationship Id="rId82" Type="http://schemas.openxmlformats.org/officeDocument/2006/relationships/customXml" Target="../ink/ink153.xml"/><Relationship Id="rId152" Type="http://schemas.openxmlformats.org/officeDocument/2006/relationships/customXml" Target="../ink/ink188.xml"/><Relationship Id="rId173" Type="http://schemas.openxmlformats.org/officeDocument/2006/relationships/image" Target="../media/image197.png"/><Relationship Id="rId194" Type="http://schemas.openxmlformats.org/officeDocument/2006/relationships/customXml" Target="../ink/ink209.xml"/><Relationship Id="rId199" Type="http://schemas.openxmlformats.org/officeDocument/2006/relationships/image" Target="../media/image209.png"/><Relationship Id="rId203" Type="http://schemas.openxmlformats.org/officeDocument/2006/relationships/image" Target="../media/image211.png"/><Relationship Id="rId19" Type="http://schemas.openxmlformats.org/officeDocument/2006/relationships/image" Target="../media/image120.png"/><Relationship Id="rId14" Type="http://schemas.openxmlformats.org/officeDocument/2006/relationships/customXml" Target="../ink/ink119.xml"/><Relationship Id="rId30" Type="http://schemas.openxmlformats.org/officeDocument/2006/relationships/customXml" Target="../ink/ink127.xml"/><Relationship Id="rId35" Type="http://schemas.openxmlformats.org/officeDocument/2006/relationships/image" Target="../media/image128.png"/><Relationship Id="rId56" Type="http://schemas.openxmlformats.org/officeDocument/2006/relationships/customXml" Target="../ink/ink140.xml"/><Relationship Id="rId77" Type="http://schemas.openxmlformats.org/officeDocument/2006/relationships/image" Target="../media/image149.png"/><Relationship Id="rId100" Type="http://schemas.openxmlformats.org/officeDocument/2006/relationships/customXml" Target="../ink/ink162.xml"/><Relationship Id="rId105" Type="http://schemas.openxmlformats.org/officeDocument/2006/relationships/image" Target="../media/image163.png"/><Relationship Id="rId126" Type="http://schemas.openxmlformats.org/officeDocument/2006/relationships/customXml" Target="../ink/ink175.xml"/><Relationship Id="rId147" Type="http://schemas.openxmlformats.org/officeDocument/2006/relationships/image" Target="../media/image184.png"/><Relationship Id="rId168" Type="http://schemas.openxmlformats.org/officeDocument/2006/relationships/customXml" Target="../ink/ink196.xml"/><Relationship Id="rId8" Type="http://schemas.openxmlformats.org/officeDocument/2006/relationships/customXml" Target="../ink/ink116.xml"/><Relationship Id="rId51" Type="http://schemas.openxmlformats.org/officeDocument/2006/relationships/image" Target="../media/image136.png"/><Relationship Id="rId72" Type="http://schemas.openxmlformats.org/officeDocument/2006/relationships/customXml" Target="../ink/ink148.xml"/><Relationship Id="rId93" Type="http://schemas.openxmlformats.org/officeDocument/2006/relationships/image" Target="../media/image157.png"/><Relationship Id="rId98" Type="http://schemas.openxmlformats.org/officeDocument/2006/relationships/customXml" Target="../ink/ink161.xml"/><Relationship Id="rId121" Type="http://schemas.openxmlformats.org/officeDocument/2006/relationships/image" Target="../media/image171.png"/><Relationship Id="rId142" Type="http://schemas.openxmlformats.org/officeDocument/2006/relationships/customXml" Target="../ink/ink183.xml"/><Relationship Id="rId163" Type="http://schemas.openxmlformats.org/officeDocument/2006/relationships/image" Target="../media/image192.png"/><Relationship Id="rId184" Type="http://schemas.openxmlformats.org/officeDocument/2006/relationships/customXml" Target="../ink/ink204.xml"/><Relationship Id="rId189" Type="http://schemas.openxmlformats.org/officeDocument/2006/relationships/image" Target="../media/image1.png"/><Relationship Id="rId3" Type="http://schemas.openxmlformats.org/officeDocument/2006/relationships/image" Target="../media/image112.png"/><Relationship Id="rId25" Type="http://schemas.openxmlformats.org/officeDocument/2006/relationships/image" Target="../media/image123.png"/><Relationship Id="rId46" Type="http://schemas.openxmlformats.org/officeDocument/2006/relationships/customXml" Target="../ink/ink135.xml"/><Relationship Id="rId67" Type="http://schemas.openxmlformats.org/officeDocument/2006/relationships/image" Target="../media/image144.png"/><Relationship Id="rId116" Type="http://schemas.openxmlformats.org/officeDocument/2006/relationships/customXml" Target="../ink/ink170.xml"/><Relationship Id="rId137" Type="http://schemas.openxmlformats.org/officeDocument/2006/relationships/image" Target="../media/image179.png"/><Relationship Id="rId158" Type="http://schemas.openxmlformats.org/officeDocument/2006/relationships/customXml" Target="../ink/ink191.xml"/><Relationship Id="rId20" Type="http://schemas.openxmlformats.org/officeDocument/2006/relationships/customXml" Target="../ink/ink122.xml"/><Relationship Id="rId41" Type="http://schemas.openxmlformats.org/officeDocument/2006/relationships/image" Target="../media/image131.png"/><Relationship Id="rId62" Type="http://schemas.openxmlformats.org/officeDocument/2006/relationships/customXml" Target="../ink/ink143.xml"/><Relationship Id="rId83" Type="http://schemas.openxmlformats.org/officeDocument/2006/relationships/image" Target="../media/image152.png"/><Relationship Id="rId88" Type="http://schemas.openxmlformats.org/officeDocument/2006/relationships/customXml" Target="../ink/ink156.xml"/><Relationship Id="rId111" Type="http://schemas.openxmlformats.org/officeDocument/2006/relationships/image" Target="../media/image166.png"/><Relationship Id="rId132" Type="http://schemas.openxmlformats.org/officeDocument/2006/relationships/customXml" Target="../ink/ink178.xml"/><Relationship Id="rId153" Type="http://schemas.openxmlformats.org/officeDocument/2006/relationships/image" Target="../media/image187.png"/><Relationship Id="rId174" Type="http://schemas.openxmlformats.org/officeDocument/2006/relationships/customXml" Target="../ink/ink199.xml"/><Relationship Id="rId179" Type="http://schemas.openxmlformats.org/officeDocument/2006/relationships/image" Target="../media/image200.png"/><Relationship Id="rId195" Type="http://schemas.openxmlformats.org/officeDocument/2006/relationships/image" Target="../media/image207.png"/><Relationship Id="rId190" Type="http://schemas.openxmlformats.org/officeDocument/2006/relationships/customXml" Target="../ink/ink207.xml"/><Relationship Id="rId204" Type="http://schemas.openxmlformats.org/officeDocument/2006/relationships/customXml" Target="../ink/ink214.xml"/><Relationship Id="rId15" Type="http://schemas.openxmlformats.org/officeDocument/2006/relationships/image" Target="../media/image118.png"/><Relationship Id="rId36" Type="http://schemas.openxmlformats.org/officeDocument/2006/relationships/customXml" Target="../ink/ink130.xml"/><Relationship Id="rId57" Type="http://schemas.openxmlformats.org/officeDocument/2006/relationships/image" Target="../media/image139.png"/><Relationship Id="rId106" Type="http://schemas.openxmlformats.org/officeDocument/2006/relationships/customXml" Target="../ink/ink165.xml"/><Relationship Id="rId127" Type="http://schemas.openxmlformats.org/officeDocument/2006/relationships/image" Target="../media/image174.png"/><Relationship Id="rId10" Type="http://schemas.openxmlformats.org/officeDocument/2006/relationships/customXml" Target="../ink/ink117.xml"/><Relationship Id="rId31" Type="http://schemas.openxmlformats.org/officeDocument/2006/relationships/image" Target="../media/image126.png"/><Relationship Id="rId52" Type="http://schemas.openxmlformats.org/officeDocument/2006/relationships/customXml" Target="../ink/ink138.xml"/><Relationship Id="rId73" Type="http://schemas.openxmlformats.org/officeDocument/2006/relationships/image" Target="../media/image147.png"/><Relationship Id="rId78" Type="http://schemas.openxmlformats.org/officeDocument/2006/relationships/customXml" Target="../ink/ink151.xml"/><Relationship Id="rId94" Type="http://schemas.openxmlformats.org/officeDocument/2006/relationships/customXml" Target="../ink/ink159.xml"/><Relationship Id="rId99" Type="http://schemas.openxmlformats.org/officeDocument/2006/relationships/image" Target="../media/image160.png"/><Relationship Id="rId101" Type="http://schemas.openxmlformats.org/officeDocument/2006/relationships/image" Target="../media/image161.png"/><Relationship Id="rId122" Type="http://schemas.openxmlformats.org/officeDocument/2006/relationships/customXml" Target="../ink/ink173.xml"/><Relationship Id="rId143" Type="http://schemas.openxmlformats.org/officeDocument/2006/relationships/image" Target="../media/image182.png"/><Relationship Id="rId148" Type="http://schemas.openxmlformats.org/officeDocument/2006/relationships/customXml" Target="../ink/ink186.xml"/><Relationship Id="rId164" Type="http://schemas.openxmlformats.org/officeDocument/2006/relationships/customXml" Target="../ink/ink194.xml"/><Relationship Id="rId169" Type="http://schemas.openxmlformats.org/officeDocument/2006/relationships/image" Target="../media/image195.png"/><Relationship Id="rId185" Type="http://schemas.openxmlformats.org/officeDocument/2006/relationships/image" Target="../media/image203.png"/><Relationship Id="rId4" Type="http://schemas.openxmlformats.org/officeDocument/2006/relationships/customXml" Target="../ink/ink114.xml"/><Relationship Id="rId9" Type="http://schemas.openxmlformats.org/officeDocument/2006/relationships/image" Target="../media/image115.png"/><Relationship Id="rId180" Type="http://schemas.openxmlformats.org/officeDocument/2006/relationships/customXml" Target="../ink/ink202.xml"/><Relationship Id="rId26" Type="http://schemas.openxmlformats.org/officeDocument/2006/relationships/customXml" Target="../ink/ink125.xml"/><Relationship Id="rId47" Type="http://schemas.openxmlformats.org/officeDocument/2006/relationships/image" Target="../media/image134.png"/><Relationship Id="rId68" Type="http://schemas.openxmlformats.org/officeDocument/2006/relationships/customXml" Target="../ink/ink146.xml"/><Relationship Id="rId89" Type="http://schemas.openxmlformats.org/officeDocument/2006/relationships/image" Target="../media/image155.png"/><Relationship Id="rId112" Type="http://schemas.openxmlformats.org/officeDocument/2006/relationships/customXml" Target="../ink/ink168.xml"/><Relationship Id="rId133" Type="http://schemas.openxmlformats.org/officeDocument/2006/relationships/image" Target="../media/image177.png"/><Relationship Id="rId154" Type="http://schemas.openxmlformats.org/officeDocument/2006/relationships/customXml" Target="../ink/ink189.xml"/><Relationship Id="rId175" Type="http://schemas.openxmlformats.org/officeDocument/2006/relationships/image" Target="../media/image198.png"/><Relationship Id="rId196" Type="http://schemas.openxmlformats.org/officeDocument/2006/relationships/customXml" Target="../ink/ink210.xml"/><Relationship Id="rId200" Type="http://schemas.openxmlformats.org/officeDocument/2006/relationships/customXml" Target="../ink/ink212.xml"/><Relationship Id="rId16" Type="http://schemas.openxmlformats.org/officeDocument/2006/relationships/customXml" Target="../ink/ink120.xml"/><Relationship Id="rId37" Type="http://schemas.openxmlformats.org/officeDocument/2006/relationships/image" Target="../media/image129.png"/><Relationship Id="rId58" Type="http://schemas.openxmlformats.org/officeDocument/2006/relationships/customXml" Target="../ink/ink141.xml"/><Relationship Id="rId79" Type="http://schemas.openxmlformats.org/officeDocument/2006/relationships/image" Target="../media/image150.png"/><Relationship Id="rId102" Type="http://schemas.openxmlformats.org/officeDocument/2006/relationships/customXml" Target="../ink/ink163.xml"/><Relationship Id="rId123" Type="http://schemas.openxmlformats.org/officeDocument/2006/relationships/image" Target="../media/image172.png"/><Relationship Id="rId144" Type="http://schemas.openxmlformats.org/officeDocument/2006/relationships/customXml" Target="../ink/ink184.xml"/><Relationship Id="rId90" Type="http://schemas.openxmlformats.org/officeDocument/2006/relationships/customXml" Target="../ink/ink157.xml"/><Relationship Id="rId165" Type="http://schemas.openxmlformats.org/officeDocument/2006/relationships/image" Target="../media/image193.png"/><Relationship Id="rId186" Type="http://schemas.openxmlformats.org/officeDocument/2006/relationships/customXml" Target="../ink/ink205.xml"/><Relationship Id="rId27" Type="http://schemas.openxmlformats.org/officeDocument/2006/relationships/image" Target="../media/image124.png"/><Relationship Id="rId48" Type="http://schemas.openxmlformats.org/officeDocument/2006/relationships/customXml" Target="../ink/ink136.xml"/><Relationship Id="rId69" Type="http://schemas.openxmlformats.org/officeDocument/2006/relationships/image" Target="../media/image145.png"/><Relationship Id="rId113" Type="http://schemas.openxmlformats.org/officeDocument/2006/relationships/image" Target="../media/image167.png"/><Relationship Id="rId134" Type="http://schemas.openxmlformats.org/officeDocument/2006/relationships/customXml" Target="../ink/ink179.xml"/><Relationship Id="rId80" Type="http://schemas.openxmlformats.org/officeDocument/2006/relationships/customXml" Target="../ink/ink152.xml"/><Relationship Id="rId155" Type="http://schemas.openxmlformats.org/officeDocument/2006/relationships/image" Target="../media/image188.png"/><Relationship Id="rId176" Type="http://schemas.openxmlformats.org/officeDocument/2006/relationships/customXml" Target="../ink/ink200.xml"/><Relationship Id="rId197" Type="http://schemas.openxmlformats.org/officeDocument/2006/relationships/image" Target="../media/image208.png"/><Relationship Id="rId201" Type="http://schemas.openxmlformats.org/officeDocument/2006/relationships/image" Target="../media/image210.png"/><Relationship Id="rId17" Type="http://schemas.openxmlformats.org/officeDocument/2006/relationships/image" Target="../media/image119.png"/><Relationship Id="rId38" Type="http://schemas.openxmlformats.org/officeDocument/2006/relationships/customXml" Target="../ink/ink131.xml"/><Relationship Id="rId59" Type="http://schemas.openxmlformats.org/officeDocument/2006/relationships/image" Target="../media/image140.png"/><Relationship Id="rId103" Type="http://schemas.openxmlformats.org/officeDocument/2006/relationships/image" Target="../media/image162.png"/><Relationship Id="rId124" Type="http://schemas.openxmlformats.org/officeDocument/2006/relationships/customXml" Target="../ink/ink174.xml"/><Relationship Id="rId70" Type="http://schemas.openxmlformats.org/officeDocument/2006/relationships/customXml" Target="../ink/ink147.xml"/><Relationship Id="rId91" Type="http://schemas.openxmlformats.org/officeDocument/2006/relationships/image" Target="../media/image156.png"/><Relationship Id="rId145" Type="http://schemas.openxmlformats.org/officeDocument/2006/relationships/image" Target="../media/image183.png"/><Relationship Id="rId166" Type="http://schemas.openxmlformats.org/officeDocument/2006/relationships/customXml" Target="../ink/ink195.xml"/><Relationship Id="rId187" Type="http://schemas.openxmlformats.org/officeDocument/2006/relationships/image" Target="../media/image204.png"/><Relationship Id="rId1" Type="http://schemas.openxmlformats.org/officeDocument/2006/relationships/slideLayout" Target="../slideLayouts/slideLayout13.xml"/><Relationship Id="rId28" Type="http://schemas.openxmlformats.org/officeDocument/2006/relationships/customXml" Target="../ink/ink126.xml"/><Relationship Id="rId49" Type="http://schemas.openxmlformats.org/officeDocument/2006/relationships/image" Target="../media/image135.png"/><Relationship Id="rId114" Type="http://schemas.openxmlformats.org/officeDocument/2006/relationships/customXml" Target="../ink/ink169.xml"/><Relationship Id="rId60" Type="http://schemas.openxmlformats.org/officeDocument/2006/relationships/customXml" Target="../ink/ink142.xml"/><Relationship Id="rId81" Type="http://schemas.openxmlformats.org/officeDocument/2006/relationships/image" Target="../media/image151.png"/><Relationship Id="rId135" Type="http://schemas.openxmlformats.org/officeDocument/2006/relationships/image" Target="../media/image178.png"/><Relationship Id="rId156" Type="http://schemas.openxmlformats.org/officeDocument/2006/relationships/customXml" Target="../ink/ink190.xml"/><Relationship Id="rId177" Type="http://schemas.openxmlformats.org/officeDocument/2006/relationships/image" Target="../media/image199.png"/><Relationship Id="rId198" Type="http://schemas.openxmlformats.org/officeDocument/2006/relationships/customXml" Target="../ink/ink211.xml"/><Relationship Id="rId202" Type="http://schemas.openxmlformats.org/officeDocument/2006/relationships/customXml" Target="../ink/ink213.xml"/><Relationship Id="rId18" Type="http://schemas.openxmlformats.org/officeDocument/2006/relationships/customXml" Target="../ink/ink121.xml"/><Relationship Id="rId39" Type="http://schemas.openxmlformats.org/officeDocument/2006/relationships/image" Target="../media/image130.png"/><Relationship Id="rId50" Type="http://schemas.openxmlformats.org/officeDocument/2006/relationships/customXml" Target="../ink/ink137.xml"/><Relationship Id="rId104" Type="http://schemas.openxmlformats.org/officeDocument/2006/relationships/customXml" Target="../ink/ink164.xml"/><Relationship Id="rId125" Type="http://schemas.openxmlformats.org/officeDocument/2006/relationships/image" Target="../media/image173.png"/><Relationship Id="rId146" Type="http://schemas.openxmlformats.org/officeDocument/2006/relationships/customXml" Target="../ink/ink185.xml"/><Relationship Id="rId167" Type="http://schemas.openxmlformats.org/officeDocument/2006/relationships/image" Target="../media/image194.png"/><Relationship Id="rId188" Type="http://schemas.openxmlformats.org/officeDocument/2006/relationships/customXml" Target="../ink/ink206.xml"/><Relationship Id="rId71" Type="http://schemas.openxmlformats.org/officeDocument/2006/relationships/image" Target="../media/image146.png"/><Relationship Id="rId92" Type="http://schemas.openxmlformats.org/officeDocument/2006/relationships/customXml" Target="../ink/ink15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8.png"/><Relationship Id="rId21" Type="http://schemas.openxmlformats.org/officeDocument/2006/relationships/customXml" Target="../ink/ink224.xml"/><Relationship Id="rId42" Type="http://schemas.openxmlformats.org/officeDocument/2006/relationships/image" Target="../media/image231.png"/><Relationship Id="rId63" Type="http://schemas.openxmlformats.org/officeDocument/2006/relationships/customXml" Target="../ink/ink245.xml"/><Relationship Id="rId84" Type="http://schemas.openxmlformats.org/officeDocument/2006/relationships/image" Target="../media/image252.png"/><Relationship Id="rId138" Type="http://schemas.openxmlformats.org/officeDocument/2006/relationships/customXml" Target="../ink/ink283.xml"/><Relationship Id="rId159" Type="http://schemas.openxmlformats.org/officeDocument/2006/relationships/customXml" Target="../ink/ink294.xml"/><Relationship Id="rId170" Type="http://schemas.openxmlformats.org/officeDocument/2006/relationships/image" Target="../media/image294.png"/><Relationship Id="rId191" Type="http://schemas.openxmlformats.org/officeDocument/2006/relationships/image" Target="../media/image304.png"/><Relationship Id="rId205" Type="http://schemas.openxmlformats.org/officeDocument/2006/relationships/customXml" Target="../ink/ink318.xml"/><Relationship Id="rId107" Type="http://schemas.openxmlformats.org/officeDocument/2006/relationships/image" Target="../media/image263.png"/><Relationship Id="rId11" Type="http://schemas.openxmlformats.org/officeDocument/2006/relationships/customXml" Target="../ink/ink219.xml"/><Relationship Id="rId32" Type="http://schemas.openxmlformats.org/officeDocument/2006/relationships/image" Target="../media/image227.png"/><Relationship Id="rId53" Type="http://schemas.openxmlformats.org/officeDocument/2006/relationships/customXml" Target="../ink/ink240.xml"/><Relationship Id="rId74" Type="http://schemas.openxmlformats.org/officeDocument/2006/relationships/image" Target="../media/image247.png"/><Relationship Id="rId128" Type="http://schemas.openxmlformats.org/officeDocument/2006/relationships/customXml" Target="../ink/ink278.xml"/><Relationship Id="rId149" Type="http://schemas.openxmlformats.org/officeDocument/2006/relationships/customXml" Target="../ink/ink289.xml"/><Relationship Id="rId5" Type="http://schemas.openxmlformats.org/officeDocument/2006/relationships/customXml" Target="../ink/ink216.xml"/><Relationship Id="rId95" Type="http://schemas.openxmlformats.org/officeDocument/2006/relationships/customXml" Target="../ink/ink261.xml"/><Relationship Id="rId160" Type="http://schemas.openxmlformats.org/officeDocument/2006/relationships/image" Target="../media/image289.png"/><Relationship Id="rId181" Type="http://schemas.openxmlformats.org/officeDocument/2006/relationships/image" Target="../media/image299.png"/><Relationship Id="rId22" Type="http://schemas.openxmlformats.org/officeDocument/2006/relationships/image" Target="../media/image222.png"/><Relationship Id="rId43" Type="http://schemas.openxmlformats.org/officeDocument/2006/relationships/customXml" Target="../ink/ink235.xml"/><Relationship Id="rId64" Type="http://schemas.openxmlformats.org/officeDocument/2006/relationships/image" Target="../media/image242.png"/><Relationship Id="rId118" Type="http://schemas.openxmlformats.org/officeDocument/2006/relationships/customXml" Target="../ink/ink273.xml"/><Relationship Id="rId139" Type="http://schemas.openxmlformats.org/officeDocument/2006/relationships/image" Target="../media/image279.png"/><Relationship Id="rId85" Type="http://schemas.openxmlformats.org/officeDocument/2006/relationships/customXml" Target="../ink/ink256.xml"/><Relationship Id="rId150" Type="http://schemas.openxmlformats.org/officeDocument/2006/relationships/image" Target="../media/image284.png"/><Relationship Id="rId171" Type="http://schemas.openxmlformats.org/officeDocument/2006/relationships/customXml" Target="../ink/ink300.xml"/><Relationship Id="rId192" Type="http://schemas.openxmlformats.org/officeDocument/2006/relationships/customXml" Target="../ink/ink311.xml"/><Relationship Id="rId206" Type="http://schemas.openxmlformats.org/officeDocument/2006/relationships/image" Target="../media/image311.png"/><Relationship Id="rId12" Type="http://schemas.openxmlformats.org/officeDocument/2006/relationships/image" Target="../media/image217.png"/><Relationship Id="rId33" Type="http://schemas.openxmlformats.org/officeDocument/2006/relationships/customXml" Target="../ink/ink230.xml"/><Relationship Id="rId108" Type="http://schemas.openxmlformats.org/officeDocument/2006/relationships/customXml" Target="../ink/ink268.xml"/><Relationship Id="rId129" Type="http://schemas.openxmlformats.org/officeDocument/2006/relationships/image" Target="../media/image274.png"/><Relationship Id="rId54" Type="http://schemas.openxmlformats.org/officeDocument/2006/relationships/image" Target="../media/image237.png"/><Relationship Id="rId75" Type="http://schemas.openxmlformats.org/officeDocument/2006/relationships/customXml" Target="../ink/ink251.xml"/><Relationship Id="rId96" Type="http://schemas.openxmlformats.org/officeDocument/2006/relationships/image" Target="../media/image258.png"/><Relationship Id="rId140" Type="http://schemas.openxmlformats.org/officeDocument/2006/relationships/customXml" Target="../ink/ink284.xml"/><Relationship Id="rId161" Type="http://schemas.openxmlformats.org/officeDocument/2006/relationships/customXml" Target="../ink/ink295.xml"/><Relationship Id="rId182" Type="http://schemas.openxmlformats.org/officeDocument/2006/relationships/customXml" Target="../ink/ink306.xml"/><Relationship Id="rId6" Type="http://schemas.openxmlformats.org/officeDocument/2006/relationships/image" Target="../media/image214.png"/><Relationship Id="rId23" Type="http://schemas.openxmlformats.org/officeDocument/2006/relationships/customXml" Target="../ink/ink225.xml"/><Relationship Id="rId119" Type="http://schemas.openxmlformats.org/officeDocument/2006/relationships/image" Target="../media/image269.png"/><Relationship Id="rId44" Type="http://schemas.openxmlformats.org/officeDocument/2006/relationships/image" Target="../media/image232.png"/><Relationship Id="rId65" Type="http://schemas.openxmlformats.org/officeDocument/2006/relationships/customXml" Target="../ink/ink246.xml"/><Relationship Id="rId86" Type="http://schemas.openxmlformats.org/officeDocument/2006/relationships/image" Target="../media/image253.png"/><Relationship Id="rId130" Type="http://schemas.openxmlformats.org/officeDocument/2006/relationships/customXml" Target="../ink/ink279.xml"/><Relationship Id="rId151" Type="http://schemas.openxmlformats.org/officeDocument/2006/relationships/customXml" Target="../ink/ink290.xml"/><Relationship Id="rId172" Type="http://schemas.openxmlformats.org/officeDocument/2006/relationships/image" Target="../media/image295.png"/><Relationship Id="rId193" Type="http://schemas.openxmlformats.org/officeDocument/2006/relationships/image" Target="../media/image305.png"/><Relationship Id="rId207" Type="http://schemas.openxmlformats.org/officeDocument/2006/relationships/customXml" Target="../ink/ink319.xml"/><Relationship Id="rId13" Type="http://schemas.openxmlformats.org/officeDocument/2006/relationships/customXml" Target="../ink/ink220.xml"/><Relationship Id="rId109" Type="http://schemas.openxmlformats.org/officeDocument/2006/relationships/image" Target="../media/image264.png"/><Relationship Id="rId34" Type="http://schemas.openxmlformats.org/officeDocument/2006/relationships/image" Target="../media/image228.png"/><Relationship Id="rId55" Type="http://schemas.openxmlformats.org/officeDocument/2006/relationships/customXml" Target="../ink/ink241.xml"/><Relationship Id="rId76" Type="http://schemas.openxmlformats.org/officeDocument/2006/relationships/image" Target="../media/image248.png"/><Relationship Id="rId97" Type="http://schemas.openxmlformats.org/officeDocument/2006/relationships/customXml" Target="../ink/ink262.xml"/><Relationship Id="rId120" Type="http://schemas.openxmlformats.org/officeDocument/2006/relationships/customXml" Target="../ink/ink274.xml"/><Relationship Id="rId141" Type="http://schemas.openxmlformats.org/officeDocument/2006/relationships/customXml" Target="../ink/ink285.xml"/><Relationship Id="rId7" Type="http://schemas.openxmlformats.org/officeDocument/2006/relationships/customXml" Target="../ink/ink217.xml"/><Relationship Id="rId162" Type="http://schemas.openxmlformats.org/officeDocument/2006/relationships/image" Target="../media/image290.png"/><Relationship Id="rId183" Type="http://schemas.openxmlformats.org/officeDocument/2006/relationships/image" Target="../media/image300.png"/><Relationship Id="rId24" Type="http://schemas.openxmlformats.org/officeDocument/2006/relationships/image" Target="../media/image223.png"/><Relationship Id="rId45" Type="http://schemas.openxmlformats.org/officeDocument/2006/relationships/customXml" Target="../ink/ink236.xml"/><Relationship Id="rId66" Type="http://schemas.openxmlformats.org/officeDocument/2006/relationships/image" Target="../media/image243.png"/><Relationship Id="rId87" Type="http://schemas.openxmlformats.org/officeDocument/2006/relationships/customXml" Target="../ink/ink257.xml"/><Relationship Id="rId110" Type="http://schemas.openxmlformats.org/officeDocument/2006/relationships/customXml" Target="../ink/ink269.xml"/><Relationship Id="rId131" Type="http://schemas.openxmlformats.org/officeDocument/2006/relationships/image" Target="../media/image275.png"/><Relationship Id="rId61" Type="http://schemas.openxmlformats.org/officeDocument/2006/relationships/customXml" Target="../ink/ink244.xml"/><Relationship Id="rId82" Type="http://schemas.openxmlformats.org/officeDocument/2006/relationships/image" Target="../media/image251.png"/><Relationship Id="rId152" Type="http://schemas.openxmlformats.org/officeDocument/2006/relationships/image" Target="../media/image285.png"/><Relationship Id="rId173" Type="http://schemas.openxmlformats.org/officeDocument/2006/relationships/customXml" Target="../ink/ink301.xml"/><Relationship Id="rId194" Type="http://schemas.openxmlformats.org/officeDocument/2006/relationships/customXml" Target="../ink/ink312.xml"/><Relationship Id="rId199" Type="http://schemas.openxmlformats.org/officeDocument/2006/relationships/image" Target="../media/image308.png"/><Relationship Id="rId203" Type="http://schemas.openxmlformats.org/officeDocument/2006/relationships/customXml" Target="../ink/ink317.xml"/><Relationship Id="rId208" Type="http://schemas.openxmlformats.org/officeDocument/2006/relationships/image" Target="../media/image312.png"/><Relationship Id="rId19" Type="http://schemas.openxmlformats.org/officeDocument/2006/relationships/customXml" Target="../ink/ink223.xml"/><Relationship Id="rId14" Type="http://schemas.openxmlformats.org/officeDocument/2006/relationships/image" Target="../media/image218.png"/><Relationship Id="rId30" Type="http://schemas.openxmlformats.org/officeDocument/2006/relationships/image" Target="../media/image226.png"/><Relationship Id="rId35" Type="http://schemas.openxmlformats.org/officeDocument/2006/relationships/customXml" Target="../ink/ink231.xml"/><Relationship Id="rId56" Type="http://schemas.openxmlformats.org/officeDocument/2006/relationships/image" Target="../media/image238.png"/><Relationship Id="rId77" Type="http://schemas.openxmlformats.org/officeDocument/2006/relationships/customXml" Target="../ink/ink252.xml"/><Relationship Id="rId100" Type="http://schemas.openxmlformats.org/officeDocument/2006/relationships/image" Target="../media/image260.png"/><Relationship Id="rId105" Type="http://schemas.openxmlformats.org/officeDocument/2006/relationships/customXml" Target="../ink/ink266.xml"/><Relationship Id="rId126" Type="http://schemas.openxmlformats.org/officeDocument/2006/relationships/customXml" Target="../ink/ink277.xml"/><Relationship Id="rId147" Type="http://schemas.openxmlformats.org/officeDocument/2006/relationships/customXml" Target="../ink/ink288.xml"/><Relationship Id="rId168" Type="http://schemas.openxmlformats.org/officeDocument/2006/relationships/image" Target="../media/image293.png"/><Relationship Id="rId8" Type="http://schemas.openxmlformats.org/officeDocument/2006/relationships/image" Target="../media/image215.png"/><Relationship Id="rId51" Type="http://schemas.openxmlformats.org/officeDocument/2006/relationships/customXml" Target="../ink/ink239.xml"/><Relationship Id="rId72" Type="http://schemas.openxmlformats.org/officeDocument/2006/relationships/image" Target="../media/image246.png"/><Relationship Id="rId93" Type="http://schemas.openxmlformats.org/officeDocument/2006/relationships/customXml" Target="../ink/ink260.xml"/><Relationship Id="rId98" Type="http://schemas.openxmlformats.org/officeDocument/2006/relationships/image" Target="../media/image259.png"/><Relationship Id="rId121" Type="http://schemas.openxmlformats.org/officeDocument/2006/relationships/image" Target="../media/image270.png"/><Relationship Id="rId142" Type="http://schemas.openxmlformats.org/officeDocument/2006/relationships/image" Target="../media/image280.png"/><Relationship Id="rId163" Type="http://schemas.openxmlformats.org/officeDocument/2006/relationships/customXml" Target="../ink/ink296.xml"/><Relationship Id="rId184" Type="http://schemas.openxmlformats.org/officeDocument/2006/relationships/customXml" Target="../ink/ink307.xml"/><Relationship Id="rId189" Type="http://schemas.openxmlformats.org/officeDocument/2006/relationships/image" Target="../media/image303.png"/><Relationship Id="rId3" Type="http://schemas.openxmlformats.org/officeDocument/2006/relationships/customXml" Target="../ink/ink215.xml"/><Relationship Id="rId25" Type="http://schemas.openxmlformats.org/officeDocument/2006/relationships/customXml" Target="../ink/ink226.xml"/><Relationship Id="rId46" Type="http://schemas.openxmlformats.org/officeDocument/2006/relationships/image" Target="../media/image233.png"/><Relationship Id="rId67" Type="http://schemas.openxmlformats.org/officeDocument/2006/relationships/customXml" Target="../ink/ink247.xml"/><Relationship Id="rId116" Type="http://schemas.openxmlformats.org/officeDocument/2006/relationships/customXml" Target="../ink/ink272.xml"/><Relationship Id="rId137" Type="http://schemas.openxmlformats.org/officeDocument/2006/relationships/image" Target="../media/image278.png"/><Relationship Id="rId158" Type="http://schemas.openxmlformats.org/officeDocument/2006/relationships/image" Target="../media/image288.png"/><Relationship Id="rId20" Type="http://schemas.openxmlformats.org/officeDocument/2006/relationships/image" Target="../media/image221.png"/><Relationship Id="rId41" Type="http://schemas.openxmlformats.org/officeDocument/2006/relationships/customXml" Target="../ink/ink234.xml"/><Relationship Id="rId62" Type="http://schemas.openxmlformats.org/officeDocument/2006/relationships/image" Target="../media/image241.png"/><Relationship Id="rId83" Type="http://schemas.openxmlformats.org/officeDocument/2006/relationships/customXml" Target="../ink/ink255.xml"/><Relationship Id="rId88" Type="http://schemas.openxmlformats.org/officeDocument/2006/relationships/image" Target="../media/image254.png"/><Relationship Id="rId111" Type="http://schemas.openxmlformats.org/officeDocument/2006/relationships/image" Target="../media/image265.png"/><Relationship Id="rId132" Type="http://schemas.openxmlformats.org/officeDocument/2006/relationships/customXml" Target="../ink/ink280.xml"/><Relationship Id="rId153" Type="http://schemas.openxmlformats.org/officeDocument/2006/relationships/customXml" Target="../ink/ink291.xml"/><Relationship Id="rId174" Type="http://schemas.openxmlformats.org/officeDocument/2006/relationships/image" Target="../media/image296.png"/><Relationship Id="rId179" Type="http://schemas.openxmlformats.org/officeDocument/2006/relationships/customXml" Target="../ink/ink304.xml"/><Relationship Id="rId195" Type="http://schemas.openxmlformats.org/officeDocument/2006/relationships/image" Target="../media/image306.png"/><Relationship Id="rId209" Type="http://schemas.openxmlformats.org/officeDocument/2006/relationships/customXml" Target="../ink/ink320.xml"/><Relationship Id="rId190" Type="http://schemas.openxmlformats.org/officeDocument/2006/relationships/customXml" Target="../ink/ink310.xml"/><Relationship Id="rId204" Type="http://schemas.openxmlformats.org/officeDocument/2006/relationships/image" Target="../media/image310.png"/><Relationship Id="rId15" Type="http://schemas.openxmlformats.org/officeDocument/2006/relationships/customXml" Target="../ink/ink221.xml"/><Relationship Id="rId36" Type="http://schemas.openxmlformats.org/officeDocument/2006/relationships/image" Target="../media/image229.png"/><Relationship Id="rId57" Type="http://schemas.openxmlformats.org/officeDocument/2006/relationships/customXml" Target="../ink/ink242.xml"/><Relationship Id="rId106" Type="http://schemas.openxmlformats.org/officeDocument/2006/relationships/customXml" Target="../ink/ink267.xml"/><Relationship Id="rId127" Type="http://schemas.openxmlformats.org/officeDocument/2006/relationships/image" Target="../media/image273.png"/><Relationship Id="rId10" Type="http://schemas.openxmlformats.org/officeDocument/2006/relationships/image" Target="../media/image216.png"/><Relationship Id="rId31" Type="http://schemas.openxmlformats.org/officeDocument/2006/relationships/customXml" Target="../ink/ink229.xml"/><Relationship Id="rId52" Type="http://schemas.openxmlformats.org/officeDocument/2006/relationships/image" Target="../media/image236.png"/><Relationship Id="rId73" Type="http://schemas.openxmlformats.org/officeDocument/2006/relationships/customXml" Target="../ink/ink250.xml"/><Relationship Id="rId78" Type="http://schemas.openxmlformats.org/officeDocument/2006/relationships/image" Target="../media/image249.png"/><Relationship Id="rId94" Type="http://schemas.openxmlformats.org/officeDocument/2006/relationships/image" Target="../media/image257.png"/><Relationship Id="rId99" Type="http://schemas.openxmlformats.org/officeDocument/2006/relationships/customXml" Target="../ink/ink263.xml"/><Relationship Id="rId101" Type="http://schemas.openxmlformats.org/officeDocument/2006/relationships/customXml" Target="../ink/ink264.xml"/><Relationship Id="rId122" Type="http://schemas.openxmlformats.org/officeDocument/2006/relationships/customXml" Target="../ink/ink275.xml"/><Relationship Id="rId143" Type="http://schemas.openxmlformats.org/officeDocument/2006/relationships/customXml" Target="../ink/ink286.xml"/><Relationship Id="rId148" Type="http://schemas.openxmlformats.org/officeDocument/2006/relationships/image" Target="../media/image283.png"/><Relationship Id="rId164" Type="http://schemas.openxmlformats.org/officeDocument/2006/relationships/image" Target="../media/image291.png"/><Relationship Id="rId169" Type="http://schemas.openxmlformats.org/officeDocument/2006/relationships/customXml" Target="../ink/ink299.xml"/><Relationship Id="rId185" Type="http://schemas.openxmlformats.org/officeDocument/2006/relationships/image" Target="../media/image301.png"/><Relationship Id="rId4" Type="http://schemas.openxmlformats.org/officeDocument/2006/relationships/image" Target="../media/image213.png"/><Relationship Id="rId9" Type="http://schemas.openxmlformats.org/officeDocument/2006/relationships/customXml" Target="../ink/ink218.xml"/><Relationship Id="rId180" Type="http://schemas.openxmlformats.org/officeDocument/2006/relationships/customXml" Target="../ink/ink305.xml"/><Relationship Id="rId210" Type="http://schemas.openxmlformats.org/officeDocument/2006/relationships/image" Target="../media/image313.png"/><Relationship Id="rId26" Type="http://schemas.openxmlformats.org/officeDocument/2006/relationships/image" Target="../media/image224.png"/><Relationship Id="rId47" Type="http://schemas.openxmlformats.org/officeDocument/2006/relationships/customXml" Target="../ink/ink237.xml"/><Relationship Id="rId68" Type="http://schemas.openxmlformats.org/officeDocument/2006/relationships/image" Target="../media/image244.png"/><Relationship Id="rId89" Type="http://schemas.openxmlformats.org/officeDocument/2006/relationships/customXml" Target="../ink/ink258.xml"/><Relationship Id="rId112" Type="http://schemas.openxmlformats.org/officeDocument/2006/relationships/customXml" Target="../ink/ink270.xml"/><Relationship Id="rId133" Type="http://schemas.openxmlformats.org/officeDocument/2006/relationships/image" Target="../media/image276.png"/><Relationship Id="rId154" Type="http://schemas.openxmlformats.org/officeDocument/2006/relationships/image" Target="../media/image286.png"/><Relationship Id="rId175" Type="http://schemas.openxmlformats.org/officeDocument/2006/relationships/customXml" Target="../ink/ink302.xml"/><Relationship Id="rId196" Type="http://schemas.openxmlformats.org/officeDocument/2006/relationships/customXml" Target="../ink/ink313.xml"/><Relationship Id="rId200" Type="http://schemas.openxmlformats.org/officeDocument/2006/relationships/customXml" Target="../ink/ink315.xml"/><Relationship Id="rId16" Type="http://schemas.openxmlformats.org/officeDocument/2006/relationships/image" Target="../media/image219.png"/><Relationship Id="rId37" Type="http://schemas.openxmlformats.org/officeDocument/2006/relationships/customXml" Target="../ink/ink232.xml"/><Relationship Id="rId58" Type="http://schemas.openxmlformats.org/officeDocument/2006/relationships/image" Target="../media/image239.png"/><Relationship Id="rId79" Type="http://schemas.openxmlformats.org/officeDocument/2006/relationships/customXml" Target="../ink/ink253.xml"/><Relationship Id="rId102" Type="http://schemas.openxmlformats.org/officeDocument/2006/relationships/image" Target="../media/image261.png"/><Relationship Id="rId123" Type="http://schemas.openxmlformats.org/officeDocument/2006/relationships/image" Target="../media/image271.png"/><Relationship Id="rId144" Type="http://schemas.openxmlformats.org/officeDocument/2006/relationships/image" Target="../media/image281.png"/><Relationship Id="rId90" Type="http://schemas.openxmlformats.org/officeDocument/2006/relationships/image" Target="../media/image255.png"/><Relationship Id="rId165" Type="http://schemas.openxmlformats.org/officeDocument/2006/relationships/customXml" Target="../ink/ink297.xml"/><Relationship Id="rId186" Type="http://schemas.openxmlformats.org/officeDocument/2006/relationships/customXml" Target="../ink/ink308.xml"/><Relationship Id="rId27" Type="http://schemas.openxmlformats.org/officeDocument/2006/relationships/customXml" Target="../ink/ink227.xml"/><Relationship Id="rId48" Type="http://schemas.openxmlformats.org/officeDocument/2006/relationships/image" Target="../media/image234.png"/><Relationship Id="rId69" Type="http://schemas.openxmlformats.org/officeDocument/2006/relationships/customXml" Target="../ink/ink248.xml"/><Relationship Id="rId113" Type="http://schemas.openxmlformats.org/officeDocument/2006/relationships/image" Target="../media/image266.png"/><Relationship Id="rId134" Type="http://schemas.openxmlformats.org/officeDocument/2006/relationships/customXml" Target="../ink/ink281.xml"/><Relationship Id="rId80" Type="http://schemas.openxmlformats.org/officeDocument/2006/relationships/image" Target="../media/image250.png"/><Relationship Id="rId155" Type="http://schemas.openxmlformats.org/officeDocument/2006/relationships/customXml" Target="../ink/ink292.xml"/><Relationship Id="rId176" Type="http://schemas.openxmlformats.org/officeDocument/2006/relationships/image" Target="../media/image297.png"/><Relationship Id="rId197" Type="http://schemas.openxmlformats.org/officeDocument/2006/relationships/image" Target="../media/image307.png"/><Relationship Id="rId201" Type="http://schemas.openxmlformats.org/officeDocument/2006/relationships/image" Target="../media/image309.png"/><Relationship Id="rId17" Type="http://schemas.openxmlformats.org/officeDocument/2006/relationships/customXml" Target="../ink/ink222.xml"/><Relationship Id="rId38" Type="http://schemas.openxmlformats.org/officeDocument/2006/relationships/image" Target="../media/image1.png"/><Relationship Id="rId59" Type="http://schemas.openxmlformats.org/officeDocument/2006/relationships/customXml" Target="../ink/ink243.xml"/><Relationship Id="rId103" Type="http://schemas.openxmlformats.org/officeDocument/2006/relationships/customXml" Target="../ink/ink265.xml"/><Relationship Id="rId124" Type="http://schemas.openxmlformats.org/officeDocument/2006/relationships/customXml" Target="../ink/ink276.xml"/><Relationship Id="rId70" Type="http://schemas.openxmlformats.org/officeDocument/2006/relationships/image" Target="../media/image245.png"/><Relationship Id="rId91" Type="http://schemas.openxmlformats.org/officeDocument/2006/relationships/customXml" Target="../ink/ink259.xml"/><Relationship Id="rId145" Type="http://schemas.openxmlformats.org/officeDocument/2006/relationships/customXml" Target="../ink/ink287.xml"/><Relationship Id="rId166" Type="http://schemas.openxmlformats.org/officeDocument/2006/relationships/image" Target="../media/image292.png"/><Relationship Id="rId187" Type="http://schemas.openxmlformats.org/officeDocument/2006/relationships/image" Target="../media/image302.png"/><Relationship Id="rId1" Type="http://schemas.openxmlformats.org/officeDocument/2006/relationships/slideLayout" Target="../slideLayouts/slideLayout13.xml"/><Relationship Id="rId28" Type="http://schemas.openxmlformats.org/officeDocument/2006/relationships/image" Target="../media/image225.png"/><Relationship Id="rId49" Type="http://schemas.openxmlformats.org/officeDocument/2006/relationships/customXml" Target="../ink/ink238.xml"/><Relationship Id="rId114" Type="http://schemas.openxmlformats.org/officeDocument/2006/relationships/customXml" Target="../ink/ink271.xml"/><Relationship Id="rId60" Type="http://schemas.openxmlformats.org/officeDocument/2006/relationships/image" Target="../media/image240.png"/><Relationship Id="rId81" Type="http://schemas.openxmlformats.org/officeDocument/2006/relationships/customXml" Target="../ink/ink254.xml"/><Relationship Id="rId135" Type="http://schemas.openxmlformats.org/officeDocument/2006/relationships/image" Target="../media/image277.png"/><Relationship Id="rId156" Type="http://schemas.openxmlformats.org/officeDocument/2006/relationships/image" Target="../media/image287.png"/><Relationship Id="rId177" Type="http://schemas.openxmlformats.org/officeDocument/2006/relationships/customXml" Target="../ink/ink303.xml"/><Relationship Id="rId198" Type="http://schemas.openxmlformats.org/officeDocument/2006/relationships/customXml" Target="../ink/ink314.xml"/><Relationship Id="rId202" Type="http://schemas.openxmlformats.org/officeDocument/2006/relationships/customXml" Target="../ink/ink316.xml"/><Relationship Id="rId18" Type="http://schemas.openxmlformats.org/officeDocument/2006/relationships/image" Target="../media/image220.png"/><Relationship Id="rId39" Type="http://schemas.openxmlformats.org/officeDocument/2006/relationships/customXml" Target="../ink/ink233.xml"/><Relationship Id="rId50" Type="http://schemas.openxmlformats.org/officeDocument/2006/relationships/image" Target="../media/image235.png"/><Relationship Id="rId104" Type="http://schemas.openxmlformats.org/officeDocument/2006/relationships/image" Target="../media/image262.png"/><Relationship Id="rId125" Type="http://schemas.openxmlformats.org/officeDocument/2006/relationships/image" Target="../media/image272.png"/><Relationship Id="rId146" Type="http://schemas.openxmlformats.org/officeDocument/2006/relationships/image" Target="../media/image282.png"/><Relationship Id="rId167" Type="http://schemas.openxmlformats.org/officeDocument/2006/relationships/customXml" Target="../ink/ink298.xml"/><Relationship Id="rId188" Type="http://schemas.openxmlformats.org/officeDocument/2006/relationships/customXml" Target="../ink/ink309.xml"/><Relationship Id="rId71" Type="http://schemas.openxmlformats.org/officeDocument/2006/relationships/customXml" Target="../ink/ink249.xml"/><Relationship Id="rId92" Type="http://schemas.openxmlformats.org/officeDocument/2006/relationships/image" Target="../media/image256.png"/><Relationship Id="rId2" Type="http://schemas.openxmlformats.org/officeDocument/2006/relationships/image" Target="../media/image212.png"/><Relationship Id="rId29" Type="http://schemas.openxmlformats.org/officeDocument/2006/relationships/customXml" Target="../ink/ink228.xml"/><Relationship Id="rId40" Type="http://schemas.openxmlformats.org/officeDocument/2006/relationships/image" Target="../media/image230.png"/><Relationship Id="rId115" Type="http://schemas.openxmlformats.org/officeDocument/2006/relationships/image" Target="../media/image267.png"/><Relationship Id="rId136" Type="http://schemas.openxmlformats.org/officeDocument/2006/relationships/customXml" Target="../ink/ink282.xml"/><Relationship Id="rId157" Type="http://schemas.openxmlformats.org/officeDocument/2006/relationships/customXml" Target="../ink/ink293.xml"/><Relationship Id="rId178" Type="http://schemas.openxmlformats.org/officeDocument/2006/relationships/image" Target="../media/image298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0.png"/><Relationship Id="rId299" Type="http://schemas.openxmlformats.org/officeDocument/2006/relationships/customXml" Target="../ink/ink469.xml"/><Relationship Id="rId21" Type="http://schemas.openxmlformats.org/officeDocument/2006/relationships/image" Target="../media/image323.png"/><Relationship Id="rId63" Type="http://schemas.openxmlformats.org/officeDocument/2006/relationships/image" Target="../media/image343.png"/><Relationship Id="rId159" Type="http://schemas.openxmlformats.org/officeDocument/2006/relationships/image" Target="../media/image391.png"/><Relationship Id="rId324" Type="http://schemas.openxmlformats.org/officeDocument/2006/relationships/image" Target="../media/image473.png"/><Relationship Id="rId170" Type="http://schemas.openxmlformats.org/officeDocument/2006/relationships/customXml" Target="../ink/ink404.xml"/><Relationship Id="rId226" Type="http://schemas.openxmlformats.org/officeDocument/2006/relationships/customXml" Target="../ink/ink432.xml"/><Relationship Id="rId268" Type="http://schemas.openxmlformats.org/officeDocument/2006/relationships/customXml" Target="../ink/ink453.xml"/><Relationship Id="rId32" Type="http://schemas.openxmlformats.org/officeDocument/2006/relationships/customXml" Target="../ink/ink335.xml"/><Relationship Id="rId74" Type="http://schemas.openxmlformats.org/officeDocument/2006/relationships/customXml" Target="../ink/ink356.xml"/><Relationship Id="rId128" Type="http://schemas.openxmlformats.org/officeDocument/2006/relationships/customXml" Target="../ink/ink383.xml"/><Relationship Id="rId335" Type="http://schemas.openxmlformats.org/officeDocument/2006/relationships/customXml" Target="../ink/ink487.xml"/><Relationship Id="rId5" Type="http://schemas.openxmlformats.org/officeDocument/2006/relationships/image" Target="../media/image315.png"/><Relationship Id="rId181" Type="http://schemas.openxmlformats.org/officeDocument/2006/relationships/image" Target="../media/image402.png"/><Relationship Id="rId237" Type="http://schemas.openxmlformats.org/officeDocument/2006/relationships/image" Target="../media/image430.png"/><Relationship Id="rId279" Type="http://schemas.openxmlformats.org/officeDocument/2006/relationships/image" Target="../media/image451.png"/><Relationship Id="rId43" Type="http://schemas.openxmlformats.org/officeDocument/2006/relationships/image" Target="../media/image333.png"/><Relationship Id="rId139" Type="http://schemas.openxmlformats.org/officeDocument/2006/relationships/image" Target="../media/image381.png"/><Relationship Id="rId290" Type="http://schemas.openxmlformats.org/officeDocument/2006/relationships/customXml" Target="../ink/ink464.xml"/><Relationship Id="rId304" Type="http://schemas.openxmlformats.org/officeDocument/2006/relationships/image" Target="../media/image463.png"/><Relationship Id="rId85" Type="http://schemas.openxmlformats.org/officeDocument/2006/relationships/image" Target="../media/image354.png"/><Relationship Id="rId150" Type="http://schemas.openxmlformats.org/officeDocument/2006/relationships/customXml" Target="../ink/ink394.xml"/><Relationship Id="rId192" Type="http://schemas.openxmlformats.org/officeDocument/2006/relationships/customXml" Target="../ink/ink415.xml"/><Relationship Id="rId206" Type="http://schemas.openxmlformats.org/officeDocument/2006/relationships/customXml" Target="../ink/ink422.xml"/><Relationship Id="rId248" Type="http://schemas.openxmlformats.org/officeDocument/2006/relationships/customXml" Target="../ink/ink443.xml"/><Relationship Id="rId12" Type="http://schemas.openxmlformats.org/officeDocument/2006/relationships/customXml" Target="../ink/ink325.xml"/><Relationship Id="rId108" Type="http://schemas.openxmlformats.org/officeDocument/2006/relationships/customXml" Target="../ink/ink373.xml"/><Relationship Id="rId315" Type="http://schemas.openxmlformats.org/officeDocument/2006/relationships/customXml" Target="../ink/ink477.xml"/><Relationship Id="rId54" Type="http://schemas.openxmlformats.org/officeDocument/2006/relationships/customXml" Target="../ink/ink346.xml"/><Relationship Id="rId96" Type="http://schemas.openxmlformats.org/officeDocument/2006/relationships/customXml" Target="../ink/ink367.xml"/><Relationship Id="rId161" Type="http://schemas.openxmlformats.org/officeDocument/2006/relationships/image" Target="../media/image392.png"/><Relationship Id="rId217" Type="http://schemas.openxmlformats.org/officeDocument/2006/relationships/image" Target="../media/image420.png"/><Relationship Id="rId259" Type="http://schemas.openxmlformats.org/officeDocument/2006/relationships/image" Target="../media/image441.png"/><Relationship Id="rId23" Type="http://schemas.openxmlformats.org/officeDocument/2006/relationships/image" Target="../media/image324.png"/><Relationship Id="rId119" Type="http://schemas.openxmlformats.org/officeDocument/2006/relationships/image" Target="../media/image371.png"/><Relationship Id="rId270" Type="http://schemas.openxmlformats.org/officeDocument/2006/relationships/customXml" Target="../ink/ink454.xml"/><Relationship Id="rId326" Type="http://schemas.openxmlformats.org/officeDocument/2006/relationships/image" Target="../media/image474.png"/><Relationship Id="rId65" Type="http://schemas.openxmlformats.org/officeDocument/2006/relationships/image" Target="../media/image344.png"/><Relationship Id="rId130" Type="http://schemas.openxmlformats.org/officeDocument/2006/relationships/customXml" Target="../ink/ink384.xml"/><Relationship Id="rId172" Type="http://schemas.openxmlformats.org/officeDocument/2006/relationships/customXml" Target="../ink/ink405.xml"/><Relationship Id="rId228" Type="http://schemas.openxmlformats.org/officeDocument/2006/relationships/customXml" Target="../ink/ink433.xml"/><Relationship Id="rId281" Type="http://schemas.openxmlformats.org/officeDocument/2006/relationships/image" Target="../media/image452.png"/><Relationship Id="rId337" Type="http://schemas.openxmlformats.org/officeDocument/2006/relationships/customXml" Target="../ink/ink488.xml"/><Relationship Id="rId34" Type="http://schemas.openxmlformats.org/officeDocument/2006/relationships/customXml" Target="../ink/ink336.xml"/><Relationship Id="rId76" Type="http://schemas.openxmlformats.org/officeDocument/2006/relationships/customXml" Target="../ink/ink357.xml"/><Relationship Id="rId141" Type="http://schemas.openxmlformats.org/officeDocument/2006/relationships/image" Target="../media/image382.png"/><Relationship Id="rId7" Type="http://schemas.openxmlformats.org/officeDocument/2006/relationships/image" Target="../media/image316.png"/><Relationship Id="rId183" Type="http://schemas.openxmlformats.org/officeDocument/2006/relationships/image" Target="../media/image403.png"/><Relationship Id="rId239" Type="http://schemas.openxmlformats.org/officeDocument/2006/relationships/image" Target="../media/image431.png"/><Relationship Id="rId250" Type="http://schemas.openxmlformats.org/officeDocument/2006/relationships/customXml" Target="../ink/ink444.xml"/><Relationship Id="rId292" Type="http://schemas.openxmlformats.org/officeDocument/2006/relationships/customXml" Target="../ink/ink465.xml"/><Relationship Id="rId306" Type="http://schemas.openxmlformats.org/officeDocument/2006/relationships/image" Target="../media/image464.png"/><Relationship Id="rId45" Type="http://schemas.openxmlformats.org/officeDocument/2006/relationships/image" Target="../media/image334.png"/><Relationship Id="rId87" Type="http://schemas.openxmlformats.org/officeDocument/2006/relationships/image" Target="../media/image355.png"/><Relationship Id="rId110" Type="http://schemas.openxmlformats.org/officeDocument/2006/relationships/customXml" Target="../ink/ink374.xml"/><Relationship Id="rId152" Type="http://schemas.openxmlformats.org/officeDocument/2006/relationships/customXml" Target="../ink/ink395.xml"/><Relationship Id="rId194" Type="http://schemas.openxmlformats.org/officeDocument/2006/relationships/customXml" Target="../ink/ink416.xml"/><Relationship Id="rId208" Type="http://schemas.openxmlformats.org/officeDocument/2006/relationships/customXml" Target="../ink/ink423.xml"/><Relationship Id="rId240" Type="http://schemas.openxmlformats.org/officeDocument/2006/relationships/customXml" Target="../ink/ink439.xml"/><Relationship Id="rId261" Type="http://schemas.openxmlformats.org/officeDocument/2006/relationships/image" Target="../media/image442.png"/><Relationship Id="rId14" Type="http://schemas.openxmlformats.org/officeDocument/2006/relationships/customXml" Target="../ink/ink326.xml"/><Relationship Id="rId35" Type="http://schemas.openxmlformats.org/officeDocument/2006/relationships/image" Target="../media/image330.png"/><Relationship Id="rId56" Type="http://schemas.openxmlformats.org/officeDocument/2006/relationships/customXml" Target="../ink/ink347.xml"/><Relationship Id="rId77" Type="http://schemas.openxmlformats.org/officeDocument/2006/relationships/image" Target="../media/image350.png"/><Relationship Id="rId100" Type="http://schemas.openxmlformats.org/officeDocument/2006/relationships/customXml" Target="../ink/ink369.xml"/><Relationship Id="rId282" Type="http://schemas.openxmlformats.org/officeDocument/2006/relationships/customXml" Target="../ink/ink460.xml"/><Relationship Id="rId317" Type="http://schemas.openxmlformats.org/officeDocument/2006/relationships/customXml" Target="../ink/ink478.xml"/><Relationship Id="rId338" Type="http://schemas.openxmlformats.org/officeDocument/2006/relationships/image" Target="../media/image480.png"/><Relationship Id="rId8" Type="http://schemas.openxmlformats.org/officeDocument/2006/relationships/customXml" Target="../ink/ink323.xml"/><Relationship Id="rId98" Type="http://schemas.openxmlformats.org/officeDocument/2006/relationships/customXml" Target="../ink/ink368.xml"/><Relationship Id="rId121" Type="http://schemas.openxmlformats.org/officeDocument/2006/relationships/image" Target="../media/image372.png"/><Relationship Id="rId142" Type="http://schemas.openxmlformats.org/officeDocument/2006/relationships/customXml" Target="../ink/ink390.xml"/><Relationship Id="rId163" Type="http://schemas.openxmlformats.org/officeDocument/2006/relationships/image" Target="../media/image393.png"/><Relationship Id="rId184" Type="http://schemas.openxmlformats.org/officeDocument/2006/relationships/customXml" Target="../ink/ink411.xml"/><Relationship Id="rId219" Type="http://schemas.openxmlformats.org/officeDocument/2006/relationships/image" Target="../media/image421.png"/><Relationship Id="rId230" Type="http://schemas.openxmlformats.org/officeDocument/2006/relationships/customXml" Target="../ink/ink434.xml"/><Relationship Id="rId251" Type="http://schemas.openxmlformats.org/officeDocument/2006/relationships/image" Target="../media/image437.png"/><Relationship Id="rId25" Type="http://schemas.openxmlformats.org/officeDocument/2006/relationships/image" Target="../media/image325.png"/><Relationship Id="rId46" Type="http://schemas.openxmlformats.org/officeDocument/2006/relationships/customXml" Target="../ink/ink342.xml"/><Relationship Id="rId67" Type="http://schemas.openxmlformats.org/officeDocument/2006/relationships/image" Target="../media/image345.png"/><Relationship Id="rId272" Type="http://schemas.openxmlformats.org/officeDocument/2006/relationships/customXml" Target="../ink/ink455.xml"/><Relationship Id="rId293" Type="http://schemas.openxmlformats.org/officeDocument/2006/relationships/image" Target="../media/image458.png"/><Relationship Id="rId307" Type="http://schemas.openxmlformats.org/officeDocument/2006/relationships/customXml" Target="../ink/ink473.xml"/><Relationship Id="rId328" Type="http://schemas.openxmlformats.org/officeDocument/2006/relationships/image" Target="../media/image475.png"/><Relationship Id="rId88" Type="http://schemas.openxmlformats.org/officeDocument/2006/relationships/customXml" Target="../ink/ink363.xml"/><Relationship Id="rId111" Type="http://schemas.openxmlformats.org/officeDocument/2006/relationships/image" Target="../media/image367.png"/><Relationship Id="rId132" Type="http://schemas.openxmlformats.org/officeDocument/2006/relationships/customXml" Target="../ink/ink385.xml"/><Relationship Id="rId153" Type="http://schemas.openxmlformats.org/officeDocument/2006/relationships/image" Target="../media/image388.png"/><Relationship Id="rId174" Type="http://schemas.openxmlformats.org/officeDocument/2006/relationships/customXml" Target="../ink/ink406.xml"/><Relationship Id="rId195" Type="http://schemas.openxmlformats.org/officeDocument/2006/relationships/image" Target="../media/image409.png"/><Relationship Id="rId209" Type="http://schemas.openxmlformats.org/officeDocument/2006/relationships/image" Target="../media/image416.png"/><Relationship Id="rId220" Type="http://schemas.openxmlformats.org/officeDocument/2006/relationships/customXml" Target="../ink/ink429.xml"/><Relationship Id="rId241" Type="http://schemas.openxmlformats.org/officeDocument/2006/relationships/image" Target="../media/image432.png"/><Relationship Id="rId15" Type="http://schemas.openxmlformats.org/officeDocument/2006/relationships/image" Target="../media/image320.png"/><Relationship Id="rId36" Type="http://schemas.openxmlformats.org/officeDocument/2006/relationships/customXml" Target="../ink/ink337.xml"/><Relationship Id="rId57" Type="http://schemas.openxmlformats.org/officeDocument/2006/relationships/image" Target="../media/image340.png"/><Relationship Id="rId262" Type="http://schemas.openxmlformats.org/officeDocument/2006/relationships/customXml" Target="../ink/ink450.xml"/><Relationship Id="rId283" Type="http://schemas.openxmlformats.org/officeDocument/2006/relationships/image" Target="../media/image453.png"/><Relationship Id="rId318" Type="http://schemas.openxmlformats.org/officeDocument/2006/relationships/image" Target="../media/image470.png"/><Relationship Id="rId339" Type="http://schemas.openxmlformats.org/officeDocument/2006/relationships/customXml" Target="../ink/ink489.xml"/><Relationship Id="rId78" Type="http://schemas.openxmlformats.org/officeDocument/2006/relationships/customXml" Target="../ink/ink358.xml"/><Relationship Id="rId99" Type="http://schemas.openxmlformats.org/officeDocument/2006/relationships/image" Target="../media/image361.png"/><Relationship Id="rId101" Type="http://schemas.openxmlformats.org/officeDocument/2006/relationships/image" Target="../media/image362.png"/><Relationship Id="rId122" Type="http://schemas.openxmlformats.org/officeDocument/2006/relationships/customXml" Target="../ink/ink380.xml"/><Relationship Id="rId143" Type="http://schemas.openxmlformats.org/officeDocument/2006/relationships/image" Target="../media/image383.png"/><Relationship Id="rId164" Type="http://schemas.openxmlformats.org/officeDocument/2006/relationships/customXml" Target="../ink/ink401.xml"/><Relationship Id="rId185" Type="http://schemas.openxmlformats.org/officeDocument/2006/relationships/image" Target="../media/image404.png"/><Relationship Id="rId9" Type="http://schemas.openxmlformats.org/officeDocument/2006/relationships/image" Target="../media/image317.png"/><Relationship Id="rId210" Type="http://schemas.openxmlformats.org/officeDocument/2006/relationships/customXml" Target="../ink/ink424.xml"/><Relationship Id="rId26" Type="http://schemas.openxmlformats.org/officeDocument/2006/relationships/customXml" Target="../ink/ink332.xml"/><Relationship Id="rId231" Type="http://schemas.openxmlformats.org/officeDocument/2006/relationships/image" Target="../media/image427.png"/><Relationship Id="rId252" Type="http://schemas.openxmlformats.org/officeDocument/2006/relationships/customXml" Target="../ink/ink445.xml"/><Relationship Id="rId273" Type="http://schemas.openxmlformats.org/officeDocument/2006/relationships/image" Target="../media/image448.png"/><Relationship Id="rId294" Type="http://schemas.openxmlformats.org/officeDocument/2006/relationships/customXml" Target="../ink/ink466.xml"/><Relationship Id="rId308" Type="http://schemas.openxmlformats.org/officeDocument/2006/relationships/image" Target="../media/image465.png"/><Relationship Id="rId329" Type="http://schemas.openxmlformats.org/officeDocument/2006/relationships/customXml" Target="../ink/ink484.xml"/><Relationship Id="rId47" Type="http://schemas.openxmlformats.org/officeDocument/2006/relationships/image" Target="../media/image335.png"/><Relationship Id="rId68" Type="http://schemas.openxmlformats.org/officeDocument/2006/relationships/customXml" Target="../ink/ink353.xml"/><Relationship Id="rId89" Type="http://schemas.openxmlformats.org/officeDocument/2006/relationships/image" Target="../media/image356.png"/><Relationship Id="rId112" Type="http://schemas.openxmlformats.org/officeDocument/2006/relationships/customXml" Target="../ink/ink375.xml"/><Relationship Id="rId133" Type="http://schemas.openxmlformats.org/officeDocument/2006/relationships/image" Target="../media/image378.png"/><Relationship Id="rId154" Type="http://schemas.openxmlformats.org/officeDocument/2006/relationships/customXml" Target="../ink/ink396.xml"/><Relationship Id="rId175" Type="http://schemas.openxmlformats.org/officeDocument/2006/relationships/image" Target="../media/image399.png"/><Relationship Id="rId340" Type="http://schemas.openxmlformats.org/officeDocument/2006/relationships/image" Target="../media/image481.png"/><Relationship Id="rId196" Type="http://schemas.openxmlformats.org/officeDocument/2006/relationships/customXml" Target="../ink/ink417.xml"/><Relationship Id="rId200" Type="http://schemas.openxmlformats.org/officeDocument/2006/relationships/customXml" Target="../ink/ink419.xml"/><Relationship Id="rId16" Type="http://schemas.openxmlformats.org/officeDocument/2006/relationships/customXml" Target="../ink/ink327.xml"/><Relationship Id="rId221" Type="http://schemas.openxmlformats.org/officeDocument/2006/relationships/image" Target="../media/image422.png"/><Relationship Id="rId242" Type="http://schemas.openxmlformats.org/officeDocument/2006/relationships/customXml" Target="../ink/ink440.xml"/><Relationship Id="rId263" Type="http://schemas.openxmlformats.org/officeDocument/2006/relationships/image" Target="../media/image443.png"/><Relationship Id="rId284" Type="http://schemas.openxmlformats.org/officeDocument/2006/relationships/customXml" Target="../ink/ink461.xml"/><Relationship Id="rId319" Type="http://schemas.openxmlformats.org/officeDocument/2006/relationships/customXml" Target="../ink/ink479.xml"/><Relationship Id="rId37" Type="http://schemas.openxmlformats.org/officeDocument/2006/relationships/image" Target="../media/image1.png"/><Relationship Id="rId58" Type="http://schemas.openxmlformats.org/officeDocument/2006/relationships/customXml" Target="../ink/ink348.xml"/><Relationship Id="rId79" Type="http://schemas.openxmlformats.org/officeDocument/2006/relationships/image" Target="../media/image351.png"/><Relationship Id="rId102" Type="http://schemas.openxmlformats.org/officeDocument/2006/relationships/customXml" Target="../ink/ink370.xml"/><Relationship Id="rId123" Type="http://schemas.openxmlformats.org/officeDocument/2006/relationships/image" Target="../media/image373.png"/><Relationship Id="rId144" Type="http://schemas.openxmlformats.org/officeDocument/2006/relationships/customXml" Target="../ink/ink391.xml"/><Relationship Id="rId330" Type="http://schemas.openxmlformats.org/officeDocument/2006/relationships/image" Target="../media/image476.png"/><Relationship Id="rId90" Type="http://schemas.openxmlformats.org/officeDocument/2006/relationships/customXml" Target="../ink/ink364.xml"/><Relationship Id="rId165" Type="http://schemas.openxmlformats.org/officeDocument/2006/relationships/image" Target="../media/image394.png"/><Relationship Id="rId186" Type="http://schemas.openxmlformats.org/officeDocument/2006/relationships/customXml" Target="../ink/ink412.xml"/><Relationship Id="rId211" Type="http://schemas.openxmlformats.org/officeDocument/2006/relationships/image" Target="../media/image417.png"/><Relationship Id="rId232" Type="http://schemas.openxmlformats.org/officeDocument/2006/relationships/customXml" Target="../ink/ink435.xml"/><Relationship Id="rId253" Type="http://schemas.openxmlformats.org/officeDocument/2006/relationships/image" Target="../media/image438.png"/><Relationship Id="rId274" Type="http://schemas.openxmlformats.org/officeDocument/2006/relationships/customXml" Target="../ink/ink456.xml"/><Relationship Id="rId295" Type="http://schemas.openxmlformats.org/officeDocument/2006/relationships/image" Target="../media/image459.png"/><Relationship Id="rId309" Type="http://schemas.openxmlformats.org/officeDocument/2006/relationships/customXml" Target="../ink/ink474.xml"/><Relationship Id="rId27" Type="http://schemas.openxmlformats.org/officeDocument/2006/relationships/image" Target="../media/image326.png"/><Relationship Id="rId48" Type="http://schemas.openxmlformats.org/officeDocument/2006/relationships/customXml" Target="../ink/ink343.xml"/><Relationship Id="rId69" Type="http://schemas.openxmlformats.org/officeDocument/2006/relationships/image" Target="../media/image346.png"/><Relationship Id="rId113" Type="http://schemas.openxmlformats.org/officeDocument/2006/relationships/image" Target="../media/image368.png"/><Relationship Id="rId134" Type="http://schemas.openxmlformats.org/officeDocument/2006/relationships/customXml" Target="../ink/ink386.xml"/><Relationship Id="rId320" Type="http://schemas.openxmlformats.org/officeDocument/2006/relationships/image" Target="../media/image471.png"/><Relationship Id="rId80" Type="http://schemas.openxmlformats.org/officeDocument/2006/relationships/customXml" Target="../ink/ink359.xml"/><Relationship Id="rId155" Type="http://schemas.openxmlformats.org/officeDocument/2006/relationships/image" Target="../media/image389.png"/><Relationship Id="rId176" Type="http://schemas.openxmlformats.org/officeDocument/2006/relationships/customXml" Target="../ink/ink407.xml"/><Relationship Id="rId197" Type="http://schemas.openxmlformats.org/officeDocument/2006/relationships/image" Target="../media/image410.png"/><Relationship Id="rId341" Type="http://schemas.openxmlformats.org/officeDocument/2006/relationships/customXml" Target="../ink/ink490.xml"/><Relationship Id="rId201" Type="http://schemas.openxmlformats.org/officeDocument/2006/relationships/image" Target="../media/image412.png"/><Relationship Id="rId222" Type="http://schemas.openxmlformats.org/officeDocument/2006/relationships/customXml" Target="../ink/ink430.xml"/><Relationship Id="rId243" Type="http://schemas.openxmlformats.org/officeDocument/2006/relationships/image" Target="../media/image433.png"/><Relationship Id="rId264" Type="http://schemas.openxmlformats.org/officeDocument/2006/relationships/customXml" Target="../ink/ink451.xml"/><Relationship Id="rId285" Type="http://schemas.openxmlformats.org/officeDocument/2006/relationships/image" Target="../media/image454.png"/><Relationship Id="rId17" Type="http://schemas.openxmlformats.org/officeDocument/2006/relationships/image" Target="../media/image321.png"/><Relationship Id="rId38" Type="http://schemas.openxmlformats.org/officeDocument/2006/relationships/customXml" Target="../ink/ink338.xml"/><Relationship Id="rId59" Type="http://schemas.openxmlformats.org/officeDocument/2006/relationships/image" Target="../media/image341.png"/><Relationship Id="rId103" Type="http://schemas.openxmlformats.org/officeDocument/2006/relationships/image" Target="../media/image363.png"/><Relationship Id="rId124" Type="http://schemas.openxmlformats.org/officeDocument/2006/relationships/customXml" Target="../ink/ink381.xml"/><Relationship Id="rId310" Type="http://schemas.openxmlformats.org/officeDocument/2006/relationships/image" Target="../media/image466.png"/><Relationship Id="rId70" Type="http://schemas.openxmlformats.org/officeDocument/2006/relationships/customXml" Target="../ink/ink354.xml"/><Relationship Id="rId91" Type="http://schemas.openxmlformats.org/officeDocument/2006/relationships/image" Target="../media/image357.png"/><Relationship Id="rId145" Type="http://schemas.openxmlformats.org/officeDocument/2006/relationships/image" Target="../media/image384.png"/><Relationship Id="rId166" Type="http://schemas.openxmlformats.org/officeDocument/2006/relationships/customXml" Target="../ink/ink402.xml"/><Relationship Id="rId187" Type="http://schemas.openxmlformats.org/officeDocument/2006/relationships/image" Target="../media/image405.png"/><Relationship Id="rId331" Type="http://schemas.openxmlformats.org/officeDocument/2006/relationships/customXml" Target="../ink/ink485.xml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425.xml"/><Relationship Id="rId233" Type="http://schemas.openxmlformats.org/officeDocument/2006/relationships/image" Target="../media/image428.png"/><Relationship Id="rId254" Type="http://schemas.openxmlformats.org/officeDocument/2006/relationships/customXml" Target="../ink/ink446.xml"/><Relationship Id="rId28" Type="http://schemas.openxmlformats.org/officeDocument/2006/relationships/customXml" Target="../ink/ink333.xml"/><Relationship Id="rId49" Type="http://schemas.openxmlformats.org/officeDocument/2006/relationships/image" Target="../media/image336.png"/><Relationship Id="rId114" Type="http://schemas.openxmlformats.org/officeDocument/2006/relationships/customXml" Target="../ink/ink376.xml"/><Relationship Id="rId275" Type="http://schemas.openxmlformats.org/officeDocument/2006/relationships/image" Target="../media/image449.png"/><Relationship Id="rId296" Type="http://schemas.openxmlformats.org/officeDocument/2006/relationships/customXml" Target="../ink/ink467.xml"/><Relationship Id="rId300" Type="http://schemas.openxmlformats.org/officeDocument/2006/relationships/image" Target="../media/image461.png"/><Relationship Id="rId60" Type="http://schemas.openxmlformats.org/officeDocument/2006/relationships/customXml" Target="../ink/ink349.xml"/><Relationship Id="rId81" Type="http://schemas.openxmlformats.org/officeDocument/2006/relationships/image" Target="../media/image352.png"/><Relationship Id="rId135" Type="http://schemas.openxmlformats.org/officeDocument/2006/relationships/image" Target="../media/image379.png"/><Relationship Id="rId156" Type="http://schemas.openxmlformats.org/officeDocument/2006/relationships/customXml" Target="../ink/ink397.xml"/><Relationship Id="rId177" Type="http://schemas.openxmlformats.org/officeDocument/2006/relationships/image" Target="../media/image400.png"/><Relationship Id="rId198" Type="http://schemas.openxmlformats.org/officeDocument/2006/relationships/customXml" Target="../ink/ink418.xml"/><Relationship Id="rId321" Type="http://schemas.openxmlformats.org/officeDocument/2006/relationships/customXml" Target="../ink/ink480.xml"/><Relationship Id="rId342" Type="http://schemas.openxmlformats.org/officeDocument/2006/relationships/image" Target="../media/image482.png"/><Relationship Id="rId202" Type="http://schemas.openxmlformats.org/officeDocument/2006/relationships/customXml" Target="../ink/ink420.xml"/><Relationship Id="rId223" Type="http://schemas.openxmlformats.org/officeDocument/2006/relationships/image" Target="../media/image423.png"/><Relationship Id="rId244" Type="http://schemas.openxmlformats.org/officeDocument/2006/relationships/customXml" Target="../ink/ink441.xml"/><Relationship Id="rId18" Type="http://schemas.openxmlformats.org/officeDocument/2006/relationships/customXml" Target="../ink/ink328.xml"/><Relationship Id="rId39" Type="http://schemas.openxmlformats.org/officeDocument/2006/relationships/image" Target="../media/image331.png"/><Relationship Id="rId265" Type="http://schemas.openxmlformats.org/officeDocument/2006/relationships/image" Target="../media/image444.png"/><Relationship Id="rId286" Type="http://schemas.openxmlformats.org/officeDocument/2006/relationships/customXml" Target="../ink/ink462.xml"/><Relationship Id="rId50" Type="http://schemas.openxmlformats.org/officeDocument/2006/relationships/customXml" Target="../ink/ink344.xml"/><Relationship Id="rId104" Type="http://schemas.openxmlformats.org/officeDocument/2006/relationships/customXml" Target="../ink/ink371.xml"/><Relationship Id="rId125" Type="http://schemas.openxmlformats.org/officeDocument/2006/relationships/image" Target="../media/image374.png"/><Relationship Id="rId146" Type="http://schemas.openxmlformats.org/officeDocument/2006/relationships/customXml" Target="../ink/ink392.xml"/><Relationship Id="rId167" Type="http://schemas.openxmlformats.org/officeDocument/2006/relationships/image" Target="../media/image395.png"/><Relationship Id="rId188" Type="http://schemas.openxmlformats.org/officeDocument/2006/relationships/customXml" Target="../ink/ink413.xml"/><Relationship Id="rId311" Type="http://schemas.openxmlformats.org/officeDocument/2006/relationships/customXml" Target="../ink/ink475.xml"/><Relationship Id="rId332" Type="http://schemas.openxmlformats.org/officeDocument/2006/relationships/image" Target="../media/image477.png"/><Relationship Id="rId71" Type="http://schemas.openxmlformats.org/officeDocument/2006/relationships/image" Target="../media/image347.png"/><Relationship Id="rId92" Type="http://schemas.openxmlformats.org/officeDocument/2006/relationships/customXml" Target="../ink/ink365.xml"/><Relationship Id="rId213" Type="http://schemas.openxmlformats.org/officeDocument/2006/relationships/image" Target="../media/image418.png"/><Relationship Id="rId234" Type="http://schemas.openxmlformats.org/officeDocument/2006/relationships/customXml" Target="../ink/ink436.xml"/><Relationship Id="rId2" Type="http://schemas.openxmlformats.org/officeDocument/2006/relationships/image" Target="../media/image314.png"/><Relationship Id="rId29" Type="http://schemas.openxmlformats.org/officeDocument/2006/relationships/image" Target="../media/image327.png"/><Relationship Id="rId255" Type="http://schemas.openxmlformats.org/officeDocument/2006/relationships/image" Target="../media/image439.png"/><Relationship Id="rId276" Type="http://schemas.openxmlformats.org/officeDocument/2006/relationships/customXml" Target="../ink/ink457.xml"/><Relationship Id="rId297" Type="http://schemas.openxmlformats.org/officeDocument/2006/relationships/image" Target="../media/image460.png"/><Relationship Id="rId40" Type="http://schemas.openxmlformats.org/officeDocument/2006/relationships/customXml" Target="../ink/ink339.xml"/><Relationship Id="rId115" Type="http://schemas.openxmlformats.org/officeDocument/2006/relationships/image" Target="../media/image369.png"/><Relationship Id="rId136" Type="http://schemas.openxmlformats.org/officeDocument/2006/relationships/customXml" Target="../ink/ink387.xml"/><Relationship Id="rId157" Type="http://schemas.openxmlformats.org/officeDocument/2006/relationships/image" Target="../media/image390.png"/><Relationship Id="rId178" Type="http://schemas.openxmlformats.org/officeDocument/2006/relationships/customXml" Target="../ink/ink408.xml"/><Relationship Id="rId301" Type="http://schemas.openxmlformats.org/officeDocument/2006/relationships/customXml" Target="../ink/ink470.xml"/><Relationship Id="rId322" Type="http://schemas.openxmlformats.org/officeDocument/2006/relationships/image" Target="../media/image472.png"/><Relationship Id="rId343" Type="http://schemas.openxmlformats.org/officeDocument/2006/relationships/customXml" Target="../ink/ink491.xml"/><Relationship Id="rId61" Type="http://schemas.openxmlformats.org/officeDocument/2006/relationships/image" Target="../media/image342.png"/><Relationship Id="rId82" Type="http://schemas.openxmlformats.org/officeDocument/2006/relationships/customXml" Target="../ink/ink360.xml"/><Relationship Id="rId199" Type="http://schemas.openxmlformats.org/officeDocument/2006/relationships/image" Target="../media/image411.png"/><Relationship Id="rId203" Type="http://schemas.openxmlformats.org/officeDocument/2006/relationships/image" Target="../media/image413.png"/><Relationship Id="rId19" Type="http://schemas.openxmlformats.org/officeDocument/2006/relationships/image" Target="../media/image322.png"/><Relationship Id="rId224" Type="http://schemas.openxmlformats.org/officeDocument/2006/relationships/customXml" Target="../ink/ink431.xml"/><Relationship Id="rId245" Type="http://schemas.openxmlformats.org/officeDocument/2006/relationships/image" Target="../media/image434.png"/><Relationship Id="rId266" Type="http://schemas.openxmlformats.org/officeDocument/2006/relationships/customXml" Target="../ink/ink452.xml"/><Relationship Id="rId287" Type="http://schemas.openxmlformats.org/officeDocument/2006/relationships/image" Target="../media/image455.png"/><Relationship Id="rId30" Type="http://schemas.openxmlformats.org/officeDocument/2006/relationships/customXml" Target="../ink/ink334.xml"/><Relationship Id="rId105" Type="http://schemas.openxmlformats.org/officeDocument/2006/relationships/image" Target="../media/image364.png"/><Relationship Id="rId126" Type="http://schemas.openxmlformats.org/officeDocument/2006/relationships/customXml" Target="../ink/ink382.xml"/><Relationship Id="rId147" Type="http://schemas.openxmlformats.org/officeDocument/2006/relationships/image" Target="../media/image385.png"/><Relationship Id="rId168" Type="http://schemas.openxmlformats.org/officeDocument/2006/relationships/customXml" Target="../ink/ink403.xml"/><Relationship Id="rId312" Type="http://schemas.openxmlformats.org/officeDocument/2006/relationships/image" Target="../media/image467.png"/><Relationship Id="rId333" Type="http://schemas.openxmlformats.org/officeDocument/2006/relationships/customXml" Target="../ink/ink486.xml"/><Relationship Id="rId51" Type="http://schemas.openxmlformats.org/officeDocument/2006/relationships/image" Target="../media/image337.png"/><Relationship Id="rId72" Type="http://schemas.openxmlformats.org/officeDocument/2006/relationships/customXml" Target="../ink/ink355.xml"/><Relationship Id="rId93" Type="http://schemas.openxmlformats.org/officeDocument/2006/relationships/image" Target="../media/image358.png"/><Relationship Id="rId189" Type="http://schemas.openxmlformats.org/officeDocument/2006/relationships/image" Target="../media/image406.png"/><Relationship Id="rId3" Type="http://schemas.microsoft.com/office/2007/relationships/hdphoto" Target="../media/hdphoto1.wdp"/><Relationship Id="rId214" Type="http://schemas.openxmlformats.org/officeDocument/2006/relationships/customXml" Target="../ink/ink426.xml"/><Relationship Id="rId235" Type="http://schemas.openxmlformats.org/officeDocument/2006/relationships/image" Target="../media/image429.png"/><Relationship Id="rId256" Type="http://schemas.openxmlformats.org/officeDocument/2006/relationships/customXml" Target="../ink/ink447.xml"/><Relationship Id="rId277" Type="http://schemas.openxmlformats.org/officeDocument/2006/relationships/image" Target="../media/image450.png"/><Relationship Id="rId298" Type="http://schemas.openxmlformats.org/officeDocument/2006/relationships/customXml" Target="../ink/ink468.xml"/><Relationship Id="rId116" Type="http://schemas.openxmlformats.org/officeDocument/2006/relationships/customXml" Target="../ink/ink377.xml"/><Relationship Id="rId137" Type="http://schemas.openxmlformats.org/officeDocument/2006/relationships/image" Target="../media/image380.png"/><Relationship Id="rId158" Type="http://schemas.openxmlformats.org/officeDocument/2006/relationships/customXml" Target="../ink/ink398.xml"/><Relationship Id="rId302" Type="http://schemas.openxmlformats.org/officeDocument/2006/relationships/image" Target="../media/image462.png"/><Relationship Id="rId323" Type="http://schemas.openxmlformats.org/officeDocument/2006/relationships/customXml" Target="../ink/ink481.xml"/><Relationship Id="rId344" Type="http://schemas.openxmlformats.org/officeDocument/2006/relationships/image" Target="../media/image483.png"/><Relationship Id="rId20" Type="http://schemas.openxmlformats.org/officeDocument/2006/relationships/customXml" Target="../ink/ink329.xml"/><Relationship Id="rId41" Type="http://schemas.openxmlformats.org/officeDocument/2006/relationships/image" Target="../media/image332.png"/><Relationship Id="rId62" Type="http://schemas.openxmlformats.org/officeDocument/2006/relationships/customXml" Target="../ink/ink350.xml"/><Relationship Id="rId83" Type="http://schemas.openxmlformats.org/officeDocument/2006/relationships/image" Target="../media/image353.png"/><Relationship Id="rId179" Type="http://schemas.openxmlformats.org/officeDocument/2006/relationships/image" Target="../media/image401.png"/><Relationship Id="rId190" Type="http://schemas.openxmlformats.org/officeDocument/2006/relationships/customXml" Target="../ink/ink414.xml"/><Relationship Id="rId204" Type="http://schemas.openxmlformats.org/officeDocument/2006/relationships/customXml" Target="../ink/ink421.xml"/><Relationship Id="rId225" Type="http://schemas.openxmlformats.org/officeDocument/2006/relationships/image" Target="../media/image424.png"/><Relationship Id="rId246" Type="http://schemas.openxmlformats.org/officeDocument/2006/relationships/customXml" Target="../ink/ink442.xml"/><Relationship Id="rId267" Type="http://schemas.openxmlformats.org/officeDocument/2006/relationships/image" Target="../media/image445.png"/><Relationship Id="rId288" Type="http://schemas.openxmlformats.org/officeDocument/2006/relationships/customXml" Target="../ink/ink463.xml"/><Relationship Id="rId106" Type="http://schemas.openxmlformats.org/officeDocument/2006/relationships/customXml" Target="../ink/ink372.xml"/><Relationship Id="rId127" Type="http://schemas.openxmlformats.org/officeDocument/2006/relationships/image" Target="../media/image375.png"/><Relationship Id="rId313" Type="http://schemas.openxmlformats.org/officeDocument/2006/relationships/customXml" Target="../ink/ink476.xml"/><Relationship Id="rId10" Type="http://schemas.openxmlformats.org/officeDocument/2006/relationships/customXml" Target="../ink/ink324.xml"/><Relationship Id="rId31" Type="http://schemas.openxmlformats.org/officeDocument/2006/relationships/image" Target="../media/image328.png"/><Relationship Id="rId52" Type="http://schemas.openxmlformats.org/officeDocument/2006/relationships/customXml" Target="../ink/ink345.xml"/><Relationship Id="rId73" Type="http://schemas.openxmlformats.org/officeDocument/2006/relationships/image" Target="../media/image348.png"/><Relationship Id="rId94" Type="http://schemas.openxmlformats.org/officeDocument/2006/relationships/customXml" Target="../ink/ink366.xml"/><Relationship Id="rId148" Type="http://schemas.openxmlformats.org/officeDocument/2006/relationships/customXml" Target="../ink/ink393.xml"/><Relationship Id="rId169" Type="http://schemas.openxmlformats.org/officeDocument/2006/relationships/image" Target="../media/image396.png"/><Relationship Id="rId334" Type="http://schemas.openxmlformats.org/officeDocument/2006/relationships/image" Target="../media/image478.png"/><Relationship Id="rId4" Type="http://schemas.openxmlformats.org/officeDocument/2006/relationships/customXml" Target="../ink/ink321.xml"/><Relationship Id="rId180" Type="http://schemas.openxmlformats.org/officeDocument/2006/relationships/customXml" Target="../ink/ink409.xml"/><Relationship Id="rId215" Type="http://schemas.openxmlformats.org/officeDocument/2006/relationships/image" Target="../media/image419.png"/><Relationship Id="rId236" Type="http://schemas.openxmlformats.org/officeDocument/2006/relationships/customXml" Target="../ink/ink437.xml"/><Relationship Id="rId257" Type="http://schemas.openxmlformats.org/officeDocument/2006/relationships/image" Target="../media/image440.png"/><Relationship Id="rId278" Type="http://schemas.openxmlformats.org/officeDocument/2006/relationships/customXml" Target="../ink/ink458.xml"/><Relationship Id="rId303" Type="http://schemas.openxmlformats.org/officeDocument/2006/relationships/customXml" Target="../ink/ink471.xml"/><Relationship Id="rId42" Type="http://schemas.openxmlformats.org/officeDocument/2006/relationships/customXml" Target="../ink/ink340.xml"/><Relationship Id="rId84" Type="http://schemas.openxmlformats.org/officeDocument/2006/relationships/customXml" Target="../ink/ink361.xml"/><Relationship Id="rId138" Type="http://schemas.openxmlformats.org/officeDocument/2006/relationships/customXml" Target="../ink/ink388.xml"/><Relationship Id="rId191" Type="http://schemas.openxmlformats.org/officeDocument/2006/relationships/image" Target="../media/image407.png"/><Relationship Id="rId205" Type="http://schemas.openxmlformats.org/officeDocument/2006/relationships/image" Target="../media/image414.png"/><Relationship Id="rId247" Type="http://schemas.openxmlformats.org/officeDocument/2006/relationships/image" Target="../media/image435.png"/><Relationship Id="rId107" Type="http://schemas.openxmlformats.org/officeDocument/2006/relationships/image" Target="../media/image365.png"/><Relationship Id="rId289" Type="http://schemas.openxmlformats.org/officeDocument/2006/relationships/image" Target="../media/image456.png"/><Relationship Id="rId11" Type="http://schemas.openxmlformats.org/officeDocument/2006/relationships/image" Target="../media/image318.png"/><Relationship Id="rId53" Type="http://schemas.openxmlformats.org/officeDocument/2006/relationships/image" Target="../media/image338.png"/><Relationship Id="rId149" Type="http://schemas.openxmlformats.org/officeDocument/2006/relationships/image" Target="../media/image386.png"/><Relationship Id="rId314" Type="http://schemas.openxmlformats.org/officeDocument/2006/relationships/image" Target="../media/image468.png"/><Relationship Id="rId95" Type="http://schemas.openxmlformats.org/officeDocument/2006/relationships/image" Target="../media/image359.png"/><Relationship Id="rId160" Type="http://schemas.openxmlformats.org/officeDocument/2006/relationships/customXml" Target="../ink/ink399.xml"/><Relationship Id="rId216" Type="http://schemas.openxmlformats.org/officeDocument/2006/relationships/customXml" Target="../ink/ink427.xml"/><Relationship Id="rId258" Type="http://schemas.openxmlformats.org/officeDocument/2006/relationships/customXml" Target="../ink/ink448.xml"/><Relationship Id="rId22" Type="http://schemas.openxmlformats.org/officeDocument/2006/relationships/customXml" Target="../ink/ink330.xml"/><Relationship Id="rId64" Type="http://schemas.openxmlformats.org/officeDocument/2006/relationships/customXml" Target="../ink/ink351.xml"/><Relationship Id="rId118" Type="http://schemas.openxmlformats.org/officeDocument/2006/relationships/customXml" Target="../ink/ink378.xml"/><Relationship Id="rId325" Type="http://schemas.openxmlformats.org/officeDocument/2006/relationships/customXml" Target="../ink/ink482.xml"/><Relationship Id="rId171" Type="http://schemas.openxmlformats.org/officeDocument/2006/relationships/image" Target="../media/image397.png"/><Relationship Id="rId227" Type="http://schemas.openxmlformats.org/officeDocument/2006/relationships/image" Target="../media/image425.png"/><Relationship Id="rId269" Type="http://schemas.openxmlformats.org/officeDocument/2006/relationships/image" Target="../media/image446.png"/><Relationship Id="rId33" Type="http://schemas.openxmlformats.org/officeDocument/2006/relationships/image" Target="../media/image329.png"/><Relationship Id="rId129" Type="http://schemas.openxmlformats.org/officeDocument/2006/relationships/image" Target="../media/image376.png"/><Relationship Id="rId280" Type="http://schemas.openxmlformats.org/officeDocument/2006/relationships/customXml" Target="../ink/ink459.xml"/><Relationship Id="rId336" Type="http://schemas.openxmlformats.org/officeDocument/2006/relationships/image" Target="../media/image479.png"/><Relationship Id="rId75" Type="http://schemas.openxmlformats.org/officeDocument/2006/relationships/image" Target="../media/image349.png"/><Relationship Id="rId140" Type="http://schemas.openxmlformats.org/officeDocument/2006/relationships/customXml" Target="../ink/ink389.xml"/><Relationship Id="rId182" Type="http://schemas.openxmlformats.org/officeDocument/2006/relationships/customXml" Target="../ink/ink410.xml"/><Relationship Id="rId6" Type="http://schemas.openxmlformats.org/officeDocument/2006/relationships/customXml" Target="../ink/ink322.xml"/><Relationship Id="rId238" Type="http://schemas.openxmlformats.org/officeDocument/2006/relationships/customXml" Target="../ink/ink438.xml"/><Relationship Id="rId291" Type="http://schemas.openxmlformats.org/officeDocument/2006/relationships/image" Target="../media/image457.png"/><Relationship Id="rId305" Type="http://schemas.openxmlformats.org/officeDocument/2006/relationships/customXml" Target="../ink/ink472.xml"/><Relationship Id="rId44" Type="http://schemas.openxmlformats.org/officeDocument/2006/relationships/customXml" Target="../ink/ink341.xml"/><Relationship Id="rId86" Type="http://schemas.openxmlformats.org/officeDocument/2006/relationships/customXml" Target="../ink/ink362.xml"/><Relationship Id="rId151" Type="http://schemas.openxmlformats.org/officeDocument/2006/relationships/image" Target="../media/image387.png"/><Relationship Id="rId193" Type="http://schemas.openxmlformats.org/officeDocument/2006/relationships/image" Target="../media/image408.png"/><Relationship Id="rId207" Type="http://schemas.openxmlformats.org/officeDocument/2006/relationships/image" Target="../media/image415.png"/><Relationship Id="rId249" Type="http://schemas.openxmlformats.org/officeDocument/2006/relationships/image" Target="../media/image436.png"/><Relationship Id="rId13" Type="http://schemas.openxmlformats.org/officeDocument/2006/relationships/image" Target="../media/image319.png"/><Relationship Id="rId109" Type="http://schemas.openxmlformats.org/officeDocument/2006/relationships/image" Target="../media/image366.png"/><Relationship Id="rId260" Type="http://schemas.openxmlformats.org/officeDocument/2006/relationships/customXml" Target="../ink/ink449.xml"/><Relationship Id="rId316" Type="http://schemas.openxmlformats.org/officeDocument/2006/relationships/image" Target="../media/image469.png"/><Relationship Id="rId55" Type="http://schemas.openxmlformats.org/officeDocument/2006/relationships/image" Target="../media/image339.png"/><Relationship Id="rId97" Type="http://schemas.openxmlformats.org/officeDocument/2006/relationships/image" Target="../media/image360.png"/><Relationship Id="rId120" Type="http://schemas.openxmlformats.org/officeDocument/2006/relationships/customXml" Target="../ink/ink379.xml"/><Relationship Id="rId162" Type="http://schemas.openxmlformats.org/officeDocument/2006/relationships/customXml" Target="../ink/ink400.xml"/><Relationship Id="rId218" Type="http://schemas.openxmlformats.org/officeDocument/2006/relationships/customXml" Target="../ink/ink428.xml"/><Relationship Id="rId271" Type="http://schemas.openxmlformats.org/officeDocument/2006/relationships/image" Target="../media/image447.png"/><Relationship Id="rId24" Type="http://schemas.openxmlformats.org/officeDocument/2006/relationships/customXml" Target="../ink/ink331.xml"/><Relationship Id="rId66" Type="http://schemas.openxmlformats.org/officeDocument/2006/relationships/customXml" Target="../ink/ink352.xml"/><Relationship Id="rId131" Type="http://schemas.openxmlformats.org/officeDocument/2006/relationships/image" Target="../media/image377.png"/><Relationship Id="rId327" Type="http://schemas.openxmlformats.org/officeDocument/2006/relationships/customXml" Target="../ink/ink483.xml"/><Relationship Id="rId173" Type="http://schemas.openxmlformats.org/officeDocument/2006/relationships/image" Target="../media/image398.png"/><Relationship Id="rId229" Type="http://schemas.openxmlformats.org/officeDocument/2006/relationships/image" Target="../media/image4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13" Type="http://schemas.openxmlformats.org/officeDocument/2006/relationships/customXml" Target="../ink/ink497.xml"/><Relationship Id="rId18" Type="http://schemas.openxmlformats.org/officeDocument/2006/relationships/image" Target="../media/image491.png"/><Relationship Id="rId26" Type="http://schemas.openxmlformats.org/officeDocument/2006/relationships/image" Target="../media/image495.png"/><Relationship Id="rId3" Type="http://schemas.openxmlformats.org/officeDocument/2006/relationships/customXml" Target="../ink/ink492.xml"/><Relationship Id="rId21" Type="http://schemas.openxmlformats.org/officeDocument/2006/relationships/customXml" Target="../ink/ink501.xml"/><Relationship Id="rId7" Type="http://schemas.openxmlformats.org/officeDocument/2006/relationships/customXml" Target="../ink/ink494.xml"/><Relationship Id="rId12" Type="http://schemas.openxmlformats.org/officeDocument/2006/relationships/image" Target="../media/image488.png"/><Relationship Id="rId17" Type="http://schemas.openxmlformats.org/officeDocument/2006/relationships/customXml" Target="../ink/ink499.xml"/><Relationship Id="rId25" Type="http://schemas.openxmlformats.org/officeDocument/2006/relationships/customXml" Target="../ink/ink503.xml"/><Relationship Id="rId2" Type="http://schemas.openxmlformats.org/officeDocument/2006/relationships/image" Target="../media/image212.png"/><Relationship Id="rId16" Type="http://schemas.openxmlformats.org/officeDocument/2006/relationships/image" Target="../media/image490.png"/><Relationship Id="rId20" Type="http://schemas.openxmlformats.org/officeDocument/2006/relationships/image" Target="../media/image492.png"/><Relationship Id="rId29" Type="http://schemas.openxmlformats.org/officeDocument/2006/relationships/customXml" Target="../ink/ink50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5.png"/><Relationship Id="rId11" Type="http://schemas.openxmlformats.org/officeDocument/2006/relationships/customXml" Target="../ink/ink496.xml"/><Relationship Id="rId24" Type="http://schemas.openxmlformats.org/officeDocument/2006/relationships/image" Target="../media/image494.png"/><Relationship Id="rId5" Type="http://schemas.openxmlformats.org/officeDocument/2006/relationships/customXml" Target="../ink/ink493.xml"/><Relationship Id="rId15" Type="http://schemas.openxmlformats.org/officeDocument/2006/relationships/customXml" Target="../ink/ink498.xml"/><Relationship Id="rId23" Type="http://schemas.openxmlformats.org/officeDocument/2006/relationships/customXml" Target="../ink/ink502.xml"/><Relationship Id="rId28" Type="http://schemas.openxmlformats.org/officeDocument/2006/relationships/image" Target="../media/image496.png"/><Relationship Id="rId10" Type="http://schemas.openxmlformats.org/officeDocument/2006/relationships/image" Target="../media/image487.png"/><Relationship Id="rId19" Type="http://schemas.openxmlformats.org/officeDocument/2006/relationships/customXml" Target="../ink/ink500.xml"/><Relationship Id="rId4" Type="http://schemas.openxmlformats.org/officeDocument/2006/relationships/image" Target="../media/image484.png"/><Relationship Id="rId9" Type="http://schemas.openxmlformats.org/officeDocument/2006/relationships/customXml" Target="../ink/ink495.xml"/><Relationship Id="rId14" Type="http://schemas.openxmlformats.org/officeDocument/2006/relationships/image" Target="../media/image489.png"/><Relationship Id="rId22" Type="http://schemas.openxmlformats.org/officeDocument/2006/relationships/image" Target="../media/image493.png"/><Relationship Id="rId27" Type="http://schemas.openxmlformats.org/officeDocument/2006/relationships/customXml" Target="../ink/ink504.xml"/><Relationship Id="rId30" Type="http://schemas.openxmlformats.org/officeDocument/2006/relationships/image" Target="../media/image49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8.xml"/><Relationship Id="rId21" Type="http://schemas.openxmlformats.org/officeDocument/2006/relationships/image" Target="../media/image507.png"/><Relationship Id="rId42" Type="http://schemas.openxmlformats.org/officeDocument/2006/relationships/image" Target="../media/image516.png"/><Relationship Id="rId47" Type="http://schemas.openxmlformats.org/officeDocument/2006/relationships/customXml" Target="../ink/ink529.xml"/><Relationship Id="rId63" Type="http://schemas.openxmlformats.org/officeDocument/2006/relationships/customXml" Target="../ink/ink537.xml"/><Relationship Id="rId68" Type="http://schemas.openxmlformats.org/officeDocument/2006/relationships/image" Target="../media/image529.png"/><Relationship Id="rId84" Type="http://schemas.openxmlformats.org/officeDocument/2006/relationships/image" Target="../media/image537.png"/><Relationship Id="rId89" Type="http://schemas.openxmlformats.org/officeDocument/2006/relationships/customXml" Target="../ink/ink550.xml"/><Relationship Id="rId16" Type="http://schemas.openxmlformats.org/officeDocument/2006/relationships/customXml" Target="../ink/ink513.xml"/><Relationship Id="rId11" Type="http://schemas.openxmlformats.org/officeDocument/2006/relationships/image" Target="../media/image502.png"/><Relationship Id="rId32" Type="http://schemas.openxmlformats.org/officeDocument/2006/relationships/image" Target="../media/image511.png"/><Relationship Id="rId37" Type="http://schemas.openxmlformats.org/officeDocument/2006/relationships/customXml" Target="../ink/ink524.xml"/><Relationship Id="rId53" Type="http://schemas.openxmlformats.org/officeDocument/2006/relationships/customXml" Target="../ink/ink532.xml"/><Relationship Id="rId58" Type="http://schemas.openxmlformats.org/officeDocument/2006/relationships/image" Target="../media/image524.png"/><Relationship Id="rId74" Type="http://schemas.openxmlformats.org/officeDocument/2006/relationships/image" Target="../media/image532.png"/><Relationship Id="rId79" Type="http://schemas.openxmlformats.org/officeDocument/2006/relationships/customXml" Target="../ink/ink545.xml"/><Relationship Id="rId5" Type="http://schemas.openxmlformats.org/officeDocument/2006/relationships/image" Target="../media/image499.png"/><Relationship Id="rId90" Type="http://schemas.openxmlformats.org/officeDocument/2006/relationships/image" Target="../media/image540.png"/><Relationship Id="rId95" Type="http://schemas.openxmlformats.org/officeDocument/2006/relationships/customXml" Target="../ink/ink553.xml"/><Relationship Id="rId22" Type="http://schemas.openxmlformats.org/officeDocument/2006/relationships/customXml" Target="../ink/ink516.xml"/><Relationship Id="rId27" Type="http://schemas.openxmlformats.org/officeDocument/2006/relationships/image" Target="../media/image510.png"/><Relationship Id="rId43" Type="http://schemas.openxmlformats.org/officeDocument/2006/relationships/customXml" Target="../ink/ink527.xml"/><Relationship Id="rId48" Type="http://schemas.openxmlformats.org/officeDocument/2006/relationships/image" Target="../media/image519.png"/><Relationship Id="rId64" Type="http://schemas.openxmlformats.org/officeDocument/2006/relationships/image" Target="../media/image527.png"/><Relationship Id="rId69" Type="http://schemas.openxmlformats.org/officeDocument/2006/relationships/customXml" Target="../ink/ink540.xml"/><Relationship Id="rId8" Type="http://schemas.openxmlformats.org/officeDocument/2006/relationships/customXml" Target="../ink/ink509.xml"/><Relationship Id="rId51" Type="http://schemas.openxmlformats.org/officeDocument/2006/relationships/customXml" Target="../ink/ink531.xml"/><Relationship Id="rId72" Type="http://schemas.openxmlformats.org/officeDocument/2006/relationships/image" Target="../media/image531.png"/><Relationship Id="rId80" Type="http://schemas.openxmlformats.org/officeDocument/2006/relationships/image" Target="../media/image535.png"/><Relationship Id="rId85" Type="http://schemas.openxmlformats.org/officeDocument/2006/relationships/customXml" Target="../ink/ink548.xml"/><Relationship Id="rId93" Type="http://schemas.openxmlformats.org/officeDocument/2006/relationships/customXml" Target="../ink/ink552.xml"/><Relationship Id="rId3" Type="http://schemas.openxmlformats.org/officeDocument/2006/relationships/image" Target="../media/image498.png"/><Relationship Id="rId12" Type="http://schemas.openxmlformats.org/officeDocument/2006/relationships/customXml" Target="../ink/ink511.xml"/><Relationship Id="rId17" Type="http://schemas.openxmlformats.org/officeDocument/2006/relationships/image" Target="../media/image505.png"/><Relationship Id="rId25" Type="http://schemas.openxmlformats.org/officeDocument/2006/relationships/image" Target="../media/image509.png"/><Relationship Id="rId33" Type="http://schemas.openxmlformats.org/officeDocument/2006/relationships/customXml" Target="../ink/ink522.xml"/><Relationship Id="rId38" Type="http://schemas.openxmlformats.org/officeDocument/2006/relationships/image" Target="../media/image514.png"/><Relationship Id="rId46" Type="http://schemas.openxmlformats.org/officeDocument/2006/relationships/image" Target="../media/image518.png"/><Relationship Id="rId59" Type="http://schemas.openxmlformats.org/officeDocument/2006/relationships/customXml" Target="../ink/ink535.xml"/><Relationship Id="rId67" Type="http://schemas.openxmlformats.org/officeDocument/2006/relationships/customXml" Target="../ink/ink539.xml"/><Relationship Id="rId20" Type="http://schemas.openxmlformats.org/officeDocument/2006/relationships/customXml" Target="../ink/ink515.xml"/><Relationship Id="rId41" Type="http://schemas.openxmlformats.org/officeDocument/2006/relationships/customXml" Target="../ink/ink526.xml"/><Relationship Id="rId54" Type="http://schemas.openxmlformats.org/officeDocument/2006/relationships/image" Target="../media/image522.png"/><Relationship Id="rId62" Type="http://schemas.openxmlformats.org/officeDocument/2006/relationships/image" Target="../media/image526.png"/><Relationship Id="rId70" Type="http://schemas.openxmlformats.org/officeDocument/2006/relationships/image" Target="../media/image530.png"/><Relationship Id="rId75" Type="http://schemas.openxmlformats.org/officeDocument/2006/relationships/customXml" Target="../ink/ink543.xml"/><Relationship Id="rId83" Type="http://schemas.openxmlformats.org/officeDocument/2006/relationships/customXml" Target="../ink/ink547.xml"/><Relationship Id="rId88" Type="http://schemas.openxmlformats.org/officeDocument/2006/relationships/image" Target="../media/image539.png"/><Relationship Id="rId91" Type="http://schemas.openxmlformats.org/officeDocument/2006/relationships/customXml" Target="../ink/ink551.xml"/><Relationship Id="rId96" Type="http://schemas.openxmlformats.org/officeDocument/2006/relationships/image" Target="../media/image54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08.xml"/><Relationship Id="rId15" Type="http://schemas.openxmlformats.org/officeDocument/2006/relationships/image" Target="../media/image504.png"/><Relationship Id="rId23" Type="http://schemas.openxmlformats.org/officeDocument/2006/relationships/image" Target="../media/image508.png"/><Relationship Id="rId28" Type="http://schemas.openxmlformats.org/officeDocument/2006/relationships/customXml" Target="../ink/ink519.xml"/><Relationship Id="rId36" Type="http://schemas.openxmlformats.org/officeDocument/2006/relationships/image" Target="../media/image513.png"/><Relationship Id="rId49" Type="http://schemas.openxmlformats.org/officeDocument/2006/relationships/customXml" Target="../ink/ink530.xml"/><Relationship Id="rId57" Type="http://schemas.openxmlformats.org/officeDocument/2006/relationships/customXml" Target="../ink/ink534.xml"/><Relationship Id="rId10" Type="http://schemas.openxmlformats.org/officeDocument/2006/relationships/customXml" Target="../ink/ink510.xml"/><Relationship Id="rId31" Type="http://schemas.openxmlformats.org/officeDocument/2006/relationships/customXml" Target="../ink/ink521.xml"/><Relationship Id="rId44" Type="http://schemas.openxmlformats.org/officeDocument/2006/relationships/image" Target="../media/image517.png"/><Relationship Id="rId52" Type="http://schemas.openxmlformats.org/officeDocument/2006/relationships/image" Target="../media/image521.png"/><Relationship Id="rId60" Type="http://schemas.openxmlformats.org/officeDocument/2006/relationships/image" Target="../media/image525.png"/><Relationship Id="rId65" Type="http://schemas.openxmlformats.org/officeDocument/2006/relationships/customXml" Target="../ink/ink538.xml"/><Relationship Id="rId73" Type="http://schemas.openxmlformats.org/officeDocument/2006/relationships/customXml" Target="../ink/ink542.xml"/><Relationship Id="rId78" Type="http://schemas.openxmlformats.org/officeDocument/2006/relationships/image" Target="../media/image534.png"/><Relationship Id="rId81" Type="http://schemas.openxmlformats.org/officeDocument/2006/relationships/customXml" Target="../ink/ink546.xml"/><Relationship Id="rId86" Type="http://schemas.openxmlformats.org/officeDocument/2006/relationships/image" Target="../media/image538.png"/><Relationship Id="rId94" Type="http://schemas.openxmlformats.org/officeDocument/2006/relationships/image" Target="../media/image542.png"/><Relationship Id="rId4" Type="http://schemas.openxmlformats.org/officeDocument/2006/relationships/customXml" Target="../ink/ink507.xml"/><Relationship Id="rId9" Type="http://schemas.openxmlformats.org/officeDocument/2006/relationships/image" Target="../media/image501.png"/><Relationship Id="rId13" Type="http://schemas.openxmlformats.org/officeDocument/2006/relationships/image" Target="../media/image503.png"/><Relationship Id="rId18" Type="http://schemas.openxmlformats.org/officeDocument/2006/relationships/customXml" Target="../ink/ink514.xml"/><Relationship Id="rId39" Type="http://schemas.openxmlformats.org/officeDocument/2006/relationships/customXml" Target="../ink/ink525.xml"/><Relationship Id="rId34" Type="http://schemas.openxmlformats.org/officeDocument/2006/relationships/image" Target="../media/image512.png"/><Relationship Id="rId50" Type="http://schemas.openxmlformats.org/officeDocument/2006/relationships/image" Target="../media/image520.png"/><Relationship Id="rId55" Type="http://schemas.openxmlformats.org/officeDocument/2006/relationships/customXml" Target="../ink/ink533.xml"/><Relationship Id="rId76" Type="http://schemas.openxmlformats.org/officeDocument/2006/relationships/image" Target="../media/image533.png"/><Relationship Id="rId7" Type="http://schemas.openxmlformats.org/officeDocument/2006/relationships/image" Target="../media/image500.png"/><Relationship Id="rId71" Type="http://schemas.openxmlformats.org/officeDocument/2006/relationships/customXml" Target="../ink/ink541.xml"/><Relationship Id="rId92" Type="http://schemas.openxmlformats.org/officeDocument/2006/relationships/image" Target="../media/image541.png"/><Relationship Id="rId2" Type="http://schemas.openxmlformats.org/officeDocument/2006/relationships/customXml" Target="../ink/ink506.xml"/><Relationship Id="rId29" Type="http://schemas.openxmlformats.org/officeDocument/2006/relationships/image" Target="../media/image1.png"/><Relationship Id="rId24" Type="http://schemas.openxmlformats.org/officeDocument/2006/relationships/customXml" Target="../ink/ink517.xml"/><Relationship Id="rId40" Type="http://schemas.openxmlformats.org/officeDocument/2006/relationships/image" Target="../media/image515.png"/><Relationship Id="rId45" Type="http://schemas.openxmlformats.org/officeDocument/2006/relationships/customXml" Target="../ink/ink528.xml"/><Relationship Id="rId66" Type="http://schemas.openxmlformats.org/officeDocument/2006/relationships/image" Target="../media/image528.png"/><Relationship Id="rId87" Type="http://schemas.openxmlformats.org/officeDocument/2006/relationships/customXml" Target="../ink/ink549.xml"/><Relationship Id="rId61" Type="http://schemas.openxmlformats.org/officeDocument/2006/relationships/customXml" Target="../ink/ink536.xml"/><Relationship Id="rId82" Type="http://schemas.openxmlformats.org/officeDocument/2006/relationships/image" Target="../media/image536.png"/><Relationship Id="rId19" Type="http://schemas.openxmlformats.org/officeDocument/2006/relationships/image" Target="../media/image506.png"/><Relationship Id="rId14" Type="http://schemas.openxmlformats.org/officeDocument/2006/relationships/customXml" Target="../ink/ink512.xml"/><Relationship Id="rId30" Type="http://schemas.openxmlformats.org/officeDocument/2006/relationships/customXml" Target="../ink/ink520.xml"/><Relationship Id="rId35" Type="http://schemas.openxmlformats.org/officeDocument/2006/relationships/customXml" Target="../ink/ink523.xml"/><Relationship Id="rId56" Type="http://schemas.openxmlformats.org/officeDocument/2006/relationships/image" Target="../media/image523.png"/><Relationship Id="rId77" Type="http://schemas.openxmlformats.org/officeDocument/2006/relationships/customXml" Target="../ink/ink544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65.xml"/><Relationship Id="rId21" Type="http://schemas.openxmlformats.org/officeDocument/2006/relationships/image" Target="../media/image551.png"/><Relationship Id="rId42" Type="http://schemas.openxmlformats.org/officeDocument/2006/relationships/customXml" Target="../ink/ink573.xml"/><Relationship Id="rId47" Type="http://schemas.openxmlformats.org/officeDocument/2006/relationships/image" Target="../media/image564.png"/><Relationship Id="rId63" Type="http://schemas.openxmlformats.org/officeDocument/2006/relationships/image" Target="../media/image572.png"/><Relationship Id="rId68" Type="http://schemas.openxmlformats.org/officeDocument/2006/relationships/customXml" Target="../ink/ink586.xml"/><Relationship Id="rId84" Type="http://schemas.openxmlformats.org/officeDocument/2006/relationships/customXml" Target="../ink/ink594.xml"/><Relationship Id="rId89" Type="http://schemas.openxmlformats.org/officeDocument/2006/relationships/image" Target="../media/image585.png"/><Relationship Id="rId16" Type="http://schemas.openxmlformats.org/officeDocument/2006/relationships/customXml" Target="../ink/ink560.xml"/><Relationship Id="rId11" Type="http://schemas.openxmlformats.org/officeDocument/2006/relationships/image" Target="../media/image547.png"/><Relationship Id="rId32" Type="http://schemas.openxmlformats.org/officeDocument/2006/relationships/customXml" Target="../ink/ink568.xml"/><Relationship Id="rId37" Type="http://schemas.openxmlformats.org/officeDocument/2006/relationships/image" Target="../media/image559.png"/><Relationship Id="rId53" Type="http://schemas.openxmlformats.org/officeDocument/2006/relationships/image" Target="../media/image567.png"/><Relationship Id="rId58" Type="http://schemas.openxmlformats.org/officeDocument/2006/relationships/customXml" Target="../ink/ink581.xml"/><Relationship Id="rId74" Type="http://schemas.openxmlformats.org/officeDocument/2006/relationships/customXml" Target="../ink/ink589.xml"/><Relationship Id="rId79" Type="http://schemas.openxmlformats.org/officeDocument/2006/relationships/image" Target="../media/image580.png"/><Relationship Id="rId5" Type="http://schemas.openxmlformats.org/officeDocument/2006/relationships/image" Target="../media/image544.png"/><Relationship Id="rId90" Type="http://schemas.openxmlformats.org/officeDocument/2006/relationships/customXml" Target="../ink/ink597.xml"/><Relationship Id="rId22" Type="http://schemas.openxmlformats.org/officeDocument/2006/relationships/customXml" Target="../ink/ink563.xml"/><Relationship Id="rId27" Type="http://schemas.openxmlformats.org/officeDocument/2006/relationships/image" Target="../media/image554.png"/><Relationship Id="rId43" Type="http://schemas.openxmlformats.org/officeDocument/2006/relationships/image" Target="../media/image562.png"/><Relationship Id="rId48" Type="http://schemas.openxmlformats.org/officeDocument/2006/relationships/customXml" Target="../ink/ink576.xml"/><Relationship Id="rId64" Type="http://schemas.openxmlformats.org/officeDocument/2006/relationships/customXml" Target="../ink/ink584.xml"/><Relationship Id="rId69" Type="http://schemas.openxmlformats.org/officeDocument/2006/relationships/image" Target="../media/image575.png"/><Relationship Id="rId8" Type="http://schemas.openxmlformats.org/officeDocument/2006/relationships/customXml" Target="../ink/ink556.xml"/><Relationship Id="rId51" Type="http://schemas.openxmlformats.org/officeDocument/2006/relationships/image" Target="../media/image566.png"/><Relationship Id="rId72" Type="http://schemas.openxmlformats.org/officeDocument/2006/relationships/customXml" Target="../ink/ink588.xml"/><Relationship Id="rId80" Type="http://schemas.openxmlformats.org/officeDocument/2006/relationships/customXml" Target="../ink/ink592.xml"/><Relationship Id="rId85" Type="http://schemas.openxmlformats.org/officeDocument/2006/relationships/image" Target="../media/image583.png"/><Relationship Id="rId93" Type="http://schemas.openxmlformats.org/officeDocument/2006/relationships/image" Target="../media/image587.png"/><Relationship Id="rId3" Type="http://schemas.microsoft.com/office/2007/relationships/hdphoto" Target="../media/hdphoto1.wdp"/><Relationship Id="rId12" Type="http://schemas.openxmlformats.org/officeDocument/2006/relationships/customXml" Target="../ink/ink558.xml"/><Relationship Id="rId17" Type="http://schemas.openxmlformats.org/officeDocument/2006/relationships/image" Target="../media/image549.png"/><Relationship Id="rId25" Type="http://schemas.openxmlformats.org/officeDocument/2006/relationships/image" Target="../media/image553.png"/><Relationship Id="rId33" Type="http://schemas.openxmlformats.org/officeDocument/2006/relationships/image" Target="../media/image557.png"/><Relationship Id="rId38" Type="http://schemas.openxmlformats.org/officeDocument/2006/relationships/customXml" Target="../ink/ink571.xml"/><Relationship Id="rId46" Type="http://schemas.openxmlformats.org/officeDocument/2006/relationships/customXml" Target="../ink/ink575.xml"/><Relationship Id="rId59" Type="http://schemas.openxmlformats.org/officeDocument/2006/relationships/image" Target="../media/image570.png"/><Relationship Id="rId67" Type="http://schemas.openxmlformats.org/officeDocument/2006/relationships/image" Target="../media/image574.png"/><Relationship Id="rId20" Type="http://schemas.openxmlformats.org/officeDocument/2006/relationships/customXml" Target="../ink/ink562.xml"/><Relationship Id="rId41" Type="http://schemas.openxmlformats.org/officeDocument/2006/relationships/image" Target="../media/image561.png"/><Relationship Id="rId54" Type="http://schemas.openxmlformats.org/officeDocument/2006/relationships/customXml" Target="../ink/ink579.xml"/><Relationship Id="rId62" Type="http://schemas.openxmlformats.org/officeDocument/2006/relationships/customXml" Target="../ink/ink583.xml"/><Relationship Id="rId70" Type="http://schemas.openxmlformats.org/officeDocument/2006/relationships/customXml" Target="../ink/ink587.xml"/><Relationship Id="rId75" Type="http://schemas.openxmlformats.org/officeDocument/2006/relationships/image" Target="../media/image578.png"/><Relationship Id="rId83" Type="http://schemas.openxmlformats.org/officeDocument/2006/relationships/image" Target="../media/image582.png"/><Relationship Id="rId88" Type="http://schemas.openxmlformats.org/officeDocument/2006/relationships/customXml" Target="../ink/ink596.xml"/><Relationship Id="rId91" Type="http://schemas.openxmlformats.org/officeDocument/2006/relationships/image" Target="../media/image586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55.xml"/><Relationship Id="rId15" Type="http://schemas.openxmlformats.org/officeDocument/2006/relationships/image" Target="../media/image1.png"/><Relationship Id="rId23" Type="http://schemas.openxmlformats.org/officeDocument/2006/relationships/image" Target="../media/image552.png"/><Relationship Id="rId28" Type="http://schemas.openxmlformats.org/officeDocument/2006/relationships/customXml" Target="../ink/ink566.xml"/><Relationship Id="rId36" Type="http://schemas.openxmlformats.org/officeDocument/2006/relationships/customXml" Target="../ink/ink570.xml"/><Relationship Id="rId49" Type="http://schemas.openxmlformats.org/officeDocument/2006/relationships/image" Target="../media/image565.png"/><Relationship Id="rId57" Type="http://schemas.openxmlformats.org/officeDocument/2006/relationships/image" Target="../media/image569.png"/><Relationship Id="rId10" Type="http://schemas.openxmlformats.org/officeDocument/2006/relationships/customXml" Target="../ink/ink557.xml"/><Relationship Id="rId31" Type="http://schemas.openxmlformats.org/officeDocument/2006/relationships/image" Target="../media/image556.png"/><Relationship Id="rId44" Type="http://schemas.openxmlformats.org/officeDocument/2006/relationships/customXml" Target="../ink/ink574.xml"/><Relationship Id="rId52" Type="http://schemas.openxmlformats.org/officeDocument/2006/relationships/customXml" Target="../ink/ink578.xml"/><Relationship Id="rId60" Type="http://schemas.openxmlformats.org/officeDocument/2006/relationships/customXml" Target="../ink/ink582.xml"/><Relationship Id="rId65" Type="http://schemas.openxmlformats.org/officeDocument/2006/relationships/image" Target="../media/image573.png"/><Relationship Id="rId73" Type="http://schemas.openxmlformats.org/officeDocument/2006/relationships/image" Target="../media/image577.png"/><Relationship Id="rId78" Type="http://schemas.openxmlformats.org/officeDocument/2006/relationships/customXml" Target="../ink/ink591.xml"/><Relationship Id="rId81" Type="http://schemas.openxmlformats.org/officeDocument/2006/relationships/image" Target="../media/image581.png"/><Relationship Id="rId86" Type="http://schemas.openxmlformats.org/officeDocument/2006/relationships/customXml" Target="../ink/ink595.xml"/><Relationship Id="rId4" Type="http://schemas.openxmlformats.org/officeDocument/2006/relationships/customXml" Target="../ink/ink554.xml"/><Relationship Id="rId9" Type="http://schemas.openxmlformats.org/officeDocument/2006/relationships/image" Target="../media/image546.png"/><Relationship Id="rId13" Type="http://schemas.openxmlformats.org/officeDocument/2006/relationships/image" Target="../media/image548.png"/><Relationship Id="rId18" Type="http://schemas.openxmlformats.org/officeDocument/2006/relationships/customXml" Target="../ink/ink561.xml"/><Relationship Id="rId39" Type="http://schemas.openxmlformats.org/officeDocument/2006/relationships/image" Target="../media/image560.png"/><Relationship Id="rId34" Type="http://schemas.openxmlformats.org/officeDocument/2006/relationships/customXml" Target="../ink/ink569.xml"/><Relationship Id="rId50" Type="http://schemas.openxmlformats.org/officeDocument/2006/relationships/customXml" Target="../ink/ink577.xml"/><Relationship Id="rId55" Type="http://schemas.openxmlformats.org/officeDocument/2006/relationships/image" Target="../media/image568.png"/><Relationship Id="rId76" Type="http://schemas.openxmlformats.org/officeDocument/2006/relationships/customXml" Target="../ink/ink590.xml"/><Relationship Id="rId7" Type="http://schemas.openxmlformats.org/officeDocument/2006/relationships/image" Target="../media/image545.png"/><Relationship Id="rId71" Type="http://schemas.openxmlformats.org/officeDocument/2006/relationships/image" Target="../media/image576.png"/><Relationship Id="rId92" Type="http://schemas.openxmlformats.org/officeDocument/2006/relationships/customXml" Target="../ink/ink598.xml"/><Relationship Id="rId2" Type="http://schemas.openxmlformats.org/officeDocument/2006/relationships/image" Target="../media/image314.png"/><Relationship Id="rId29" Type="http://schemas.openxmlformats.org/officeDocument/2006/relationships/image" Target="../media/image555.png"/><Relationship Id="rId24" Type="http://schemas.openxmlformats.org/officeDocument/2006/relationships/customXml" Target="../ink/ink564.xml"/><Relationship Id="rId40" Type="http://schemas.openxmlformats.org/officeDocument/2006/relationships/customXml" Target="../ink/ink572.xml"/><Relationship Id="rId45" Type="http://schemas.openxmlformats.org/officeDocument/2006/relationships/image" Target="../media/image563.png"/><Relationship Id="rId66" Type="http://schemas.openxmlformats.org/officeDocument/2006/relationships/customXml" Target="../ink/ink585.xml"/><Relationship Id="rId87" Type="http://schemas.openxmlformats.org/officeDocument/2006/relationships/image" Target="../media/image584.png"/><Relationship Id="rId61" Type="http://schemas.openxmlformats.org/officeDocument/2006/relationships/image" Target="../media/image571.png"/><Relationship Id="rId82" Type="http://schemas.openxmlformats.org/officeDocument/2006/relationships/customXml" Target="../ink/ink593.xml"/><Relationship Id="rId19" Type="http://schemas.openxmlformats.org/officeDocument/2006/relationships/image" Target="../media/image550.png"/><Relationship Id="rId14" Type="http://schemas.openxmlformats.org/officeDocument/2006/relationships/customXml" Target="../ink/ink559.xml"/><Relationship Id="rId30" Type="http://schemas.openxmlformats.org/officeDocument/2006/relationships/customXml" Target="../ink/ink567.xml"/><Relationship Id="rId35" Type="http://schemas.openxmlformats.org/officeDocument/2006/relationships/image" Target="../media/image558.png"/><Relationship Id="rId56" Type="http://schemas.openxmlformats.org/officeDocument/2006/relationships/customXml" Target="../ink/ink580.xml"/><Relationship Id="rId77" Type="http://schemas.openxmlformats.org/officeDocument/2006/relationships/image" Target="../media/image579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4.png"/><Relationship Id="rId21" Type="http://schemas.openxmlformats.org/officeDocument/2006/relationships/image" Target="../media/image596.png"/><Relationship Id="rId42" Type="http://schemas.openxmlformats.org/officeDocument/2006/relationships/customXml" Target="../ink/ink618.xml"/><Relationship Id="rId63" Type="http://schemas.openxmlformats.org/officeDocument/2006/relationships/image" Target="../media/image617.png"/><Relationship Id="rId84" Type="http://schemas.openxmlformats.org/officeDocument/2006/relationships/customXml" Target="../ink/ink639.xml"/><Relationship Id="rId16" Type="http://schemas.openxmlformats.org/officeDocument/2006/relationships/customXml" Target="../ink/ink605.xml"/><Relationship Id="rId107" Type="http://schemas.openxmlformats.org/officeDocument/2006/relationships/image" Target="../media/image639.png"/><Relationship Id="rId11" Type="http://schemas.openxmlformats.org/officeDocument/2006/relationships/image" Target="../media/image591.png"/><Relationship Id="rId32" Type="http://schemas.openxmlformats.org/officeDocument/2006/relationships/customXml" Target="../ink/ink613.xml"/><Relationship Id="rId37" Type="http://schemas.openxmlformats.org/officeDocument/2006/relationships/image" Target="../media/image604.png"/><Relationship Id="rId53" Type="http://schemas.openxmlformats.org/officeDocument/2006/relationships/image" Target="../media/image612.png"/><Relationship Id="rId58" Type="http://schemas.openxmlformats.org/officeDocument/2006/relationships/customXml" Target="../ink/ink626.xml"/><Relationship Id="rId74" Type="http://schemas.openxmlformats.org/officeDocument/2006/relationships/customXml" Target="../ink/ink634.xml"/><Relationship Id="rId79" Type="http://schemas.openxmlformats.org/officeDocument/2006/relationships/image" Target="../media/image625.png"/><Relationship Id="rId102" Type="http://schemas.openxmlformats.org/officeDocument/2006/relationships/customXml" Target="../ink/ink648.xml"/><Relationship Id="rId123" Type="http://schemas.openxmlformats.org/officeDocument/2006/relationships/image" Target="../media/image647.png"/><Relationship Id="rId128" Type="http://schemas.openxmlformats.org/officeDocument/2006/relationships/customXml" Target="../ink/ink661.xml"/><Relationship Id="rId5" Type="http://schemas.openxmlformats.org/officeDocument/2006/relationships/image" Target="../media/image588.png"/><Relationship Id="rId90" Type="http://schemas.openxmlformats.org/officeDocument/2006/relationships/customXml" Target="../ink/ink642.xml"/><Relationship Id="rId95" Type="http://schemas.openxmlformats.org/officeDocument/2006/relationships/image" Target="../media/image633.png"/><Relationship Id="rId22" Type="http://schemas.openxmlformats.org/officeDocument/2006/relationships/customXml" Target="../ink/ink608.xml"/><Relationship Id="rId27" Type="http://schemas.openxmlformats.org/officeDocument/2006/relationships/image" Target="../media/image599.png"/><Relationship Id="rId43" Type="http://schemas.openxmlformats.org/officeDocument/2006/relationships/image" Target="../media/image607.png"/><Relationship Id="rId48" Type="http://schemas.openxmlformats.org/officeDocument/2006/relationships/customXml" Target="../ink/ink621.xml"/><Relationship Id="rId64" Type="http://schemas.openxmlformats.org/officeDocument/2006/relationships/customXml" Target="../ink/ink629.xml"/><Relationship Id="rId69" Type="http://schemas.openxmlformats.org/officeDocument/2006/relationships/image" Target="../media/image620.png"/><Relationship Id="rId113" Type="http://schemas.openxmlformats.org/officeDocument/2006/relationships/image" Target="../media/image642.png"/><Relationship Id="rId118" Type="http://schemas.openxmlformats.org/officeDocument/2006/relationships/customXml" Target="../ink/ink656.xml"/><Relationship Id="rId134" Type="http://schemas.openxmlformats.org/officeDocument/2006/relationships/customXml" Target="../ink/ink664.xml"/><Relationship Id="rId80" Type="http://schemas.openxmlformats.org/officeDocument/2006/relationships/customXml" Target="../ink/ink637.xml"/><Relationship Id="rId85" Type="http://schemas.openxmlformats.org/officeDocument/2006/relationships/image" Target="../media/image628.png"/><Relationship Id="rId12" Type="http://schemas.openxmlformats.org/officeDocument/2006/relationships/customXml" Target="../ink/ink603.xml"/><Relationship Id="rId17" Type="http://schemas.openxmlformats.org/officeDocument/2006/relationships/image" Target="../media/image594.png"/><Relationship Id="rId33" Type="http://schemas.openxmlformats.org/officeDocument/2006/relationships/image" Target="../media/image602.png"/><Relationship Id="rId38" Type="http://schemas.openxmlformats.org/officeDocument/2006/relationships/customXml" Target="../ink/ink616.xml"/><Relationship Id="rId59" Type="http://schemas.openxmlformats.org/officeDocument/2006/relationships/image" Target="../media/image615.png"/><Relationship Id="rId103" Type="http://schemas.openxmlformats.org/officeDocument/2006/relationships/image" Target="../media/image637.png"/><Relationship Id="rId108" Type="http://schemas.openxmlformats.org/officeDocument/2006/relationships/customXml" Target="../ink/ink651.xml"/><Relationship Id="rId124" Type="http://schemas.openxmlformats.org/officeDocument/2006/relationships/customXml" Target="../ink/ink659.xml"/><Relationship Id="rId129" Type="http://schemas.openxmlformats.org/officeDocument/2006/relationships/image" Target="../media/image650.png"/><Relationship Id="rId54" Type="http://schemas.openxmlformats.org/officeDocument/2006/relationships/customXml" Target="../ink/ink624.xml"/><Relationship Id="rId70" Type="http://schemas.openxmlformats.org/officeDocument/2006/relationships/customXml" Target="../ink/ink632.xml"/><Relationship Id="rId75" Type="http://schemas.openxmlformats.org/officeDocument/2006/relationships/image" Target="../media/image623.png"/><Relationship Id="rId91" Type="http://schemas.openxmlformats.org/officeDocument/2006/relationships/image" Target="../media/image631.png"/><Relationship Id="rId96" Type="http://schemas.openxmlformats.org/officeDocument/2006/relationships/customXml" Target="../ink/ink64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00.xml"/><Relationship Id="rId23" Type="http://schemas.openxmlformats.org/officeDocument/2006/relationships/image" Target="../media/image597.png"/><Relationship Id="rId28" Type="http://schemas.openxmlformats.org/officeDocument/2006/relationships/customXml" Target="../ink/ink611.xml"/><Relationship Id="rId49" Type="http://schemas.openxmlformats.org/officeDocument/2006/relationships/image" Target="../media/image610.png"/><Relationship Id="rId114" Type="http://schemas.openxmlformats.org/officeDocument/2006/relationships/customXml" Target="../ink/ink654.xml"/><Relationship Id="rId119" Type="http://schemas.openxmlformats.org/officeDocument/2006/relationships/image" Target="../media/image645.png"/><Relationship Id="rId44" Type="http://schemas.openxmlformats.org/officeDocument/2006/relationships/customXml" Target="../ink/ink619.xml"/><Relationship Id="rId60" Type="http://schemas.openxmlformats.org/officeDocument/2006/relationships/customXml" Target="../ink/ink627.xml"/><Relationship Id="rId65" Type="http://schemas.openxmlformats.org/officeDocument/2006/relationships/image" Target="../media/image618.png"/><Relationship Id="rId81" Type="http://schemas.openxmlformats.org/officeDocument/2006/relationships/image" Target="../media/image626.png"/><Relationship Id="rId86" Type="http://schemas.openxmlformats.org/officeDocument/2006/relationships/customXml" Target="../ink/ink640.xml"/><Relationship Id="rId130" Type="http://schemas.openxmlformats.org/officeDocument/2006/relationships/customXml" Target="../ink/ink662.xml"/><Relationship Id="rId135" Type="http://schemas.openxmlformats.org/officeDocument/2006/relationships/image" Target="../media/image653.png"/><Relationship Id="rId13" Type="http://schemas.openxmlformats.org/officeDocument/2006/relationships/image" Target="../media/image592.png"/><Relationship Id="rId18" Type="http://schemas.openxmlformats.org/officeDocument/2006/relationships/customXml" Target="../ink/ink606.xml"/><Relationship Id="rId39" Type="http://schemas.openxmlformats.org/officeDocument/2006/relationships/image" Target="../media/image605.png"/><Relationship Id="rId109" Type="http://schemas.openxmlformats.org/officeDocument/2006/relationships/image" Target="../media/image640.png"/><Relationship Id="rId34" Type="http://schemas.openxmlformats.org/officeDocument/2006/relationships/customXml" Target="../ink/ink614.xml"/><Relationship Id="rId50" Type="http://schemas.openxmlformats.org/officeDocument/2006/relationships/customXml" Target="../ink/ink622.xml"/><Relationship Id="rId55" Type="http://schemas.openxmlformats.org/officeDocument/2006/relationships/image" Target="../media/image613.png"/><Relationship Id="rId76" Type="http://schemas.openxmlformats.org/officeDocument/2006/relationships/customXml" Target="../ink/ink635.xml"/><Relationship Id="rId97" Type="http://schemas.openxmlformats.org/officeDocument/2006/relationships/image" Target="../media/image634.png"/><Relationship Id="rId104" Type="http://schemas.openxmlformats.org/officeDocument/2006/relationships/customXml" Target="../ink/ink649.xml"/><Relationship Id="rId120" Type="http://schemas.openxmlformats.org/officeDocument/2006/relationships/customXml" Target="../ink/ink657.xml"/><Relationship Id="rId125" Type="http://schemas.openxmlformats.org/officeDocument/2006/relationships/image" Target="../media/image648.png"/><Relationship Id="rId7" Type="http://schemas.openxmlformats.org/officeDocument/2006/relationships/image" Target="../media/image589.png"/><Relationship Id="rId71" Type="http://schemas.openxmlformats.org/officeDocument/2006/relationships/image" Target="../media/image621.png"/><Relationship Id="rId92" Type="http://schemas.openxmlformats.org/officeDocument/2006/relationships/customXml" Target="../ink/ink643.xml"/><Relationship Id="rId2" Type="http://schemas.openxmlformats.org/officeDocument/2006/relationships/image" Target="../media/image314.png"/><Relationship Id="rId29" Type="http://schemas.openxmlformats.org/officeDocument/2006/relationships/image" Target="../media/image600.png"/><Relationship Id="rId24" Type="http://schemas.openxmlformats.org/officeDocument/2006/relationships/customXml" Target="../ink/ink609.xml"/><Relationship Id="rId40" Type="http://schemas.openxmlformats.org/officeDocument/2006/relationships/customXml" Target="../ink/ink617.xml"/><Relationship Id="rId45" Type="http://schemas.openxmlformats.org/officeDocument/2006/relationships/image" Target="../media/image608.png"/><Relationship Id="rId66" Type="http://schemas.openxmlformats.org/officeDocument/2006/relationships/customXml" Target="../ink/ink630.xml"/><Relationship Id="rId87" Type="http://schemas.openxmlformats.org/officeDocument/2006/relationships/image" Target="../media/image629.png"/><Relationship Id="rId110" Type="http://schemas.openxmlformats.org/officeDocument/2006/relationships/customXml" Target="../ink/ink652.xml"/><Relationship Id="rId115" Type="http://schemas.openxmlformats.org/officeDocument/2006/relationships/image" Target="../media/image643.png"/><Relationship Id="rId131" Type="http://schemas.openxmlformats.org/officeDocument/2006/relationships/image" Target="../media/image651.png"/><Relationship Id="rId61" Type="http://schemas.openxmlformats.org/officeDocument/2006/relationships/image" Target="../media/image616.png"/><Relationship Id="rId82" Type="http://schemas.openxmlformats.org/officeDocument/2006/relationships/customXml" Target="../ink/ink638.xml"/><Relationship Id="rId19" Type="http://schemas.openxmlformats.org/officeDocument/2006/relationships/image" Target="../media/image595.png"/><Relationship Id="rId14" Type="http://schemas.openxmlformats.org/officeDocument/2006/relationships/customXml" Target="../ink/ink604.xml"/><Relationship Id="rId30" Type="http://schemas.openxmlformats.org/officeDocument/2006/relationships/customXml" Target="../ink/ink612.xml"/><Relationship Id="rId35" Type="http://schemas.openxmlformats.org/officeDocument/2006/relationships/image" Target="../media/image603.png"/><Relationship Id="rId56" Type="http://schemas.openxmlformats.org/officeDocument/2006/relationships/customXml" Target="../ink/ink625.xml"/><Relationship Id="rId77" Type="http://schemas.openxmlformats.org/officeDocument/2006/relationships/image" Target="../media/image624.png"/><Relationship Id="rId100" Type="http://schemas.openxmlformats.org/officeDocument/2006/relationships/customXml" Target="../ink/ink647.xml"/><Relationship Id="rId105" Type="http://schemas.openxmlformats.org/officeDocument/2006/relationships/image" Target="../media/image638.png"/><Relationship Id="rId126" Type="http://schemas.openxmlformats.org/officeDocument/2006/relationships/customXml" Target="../ink/ink660.xml"/><Relationship Id="rId8" Type="http://schemas.openxmlformats.org/officeDocument/2006/relationships/customXml" Target="../ink/ink601.xml"/><Relationship Id="rId51" Type="http://schemas.openxmlformats.org/officeDocument/2006/relationships/image" Target="../media/image611.png"/><Relationship Id="rId72" Type="http://schemas.openxmlformats.org/officeDocument/2006/relationships/customXml" Target="../ink/ink633.xml"/><Relationship Id="rId93" Type="http://schemas.openxmlformats.org/officeDocument/2006/relationships/image" Target="../media/image632.png"/><Relationship Id="rId98" Type="http://schemas.openxmlformats.org/officeDocument/2006/relationships/customXml" Target="../ink/ink646.xml"/><Relationship Id="rId121" Type="http://schemas.openxmlformats.org/officeDocument/2006/relationships/image" Target="../media/image646.png"/><Relationship Id="rId3" Type="http://schemas.microsoft.com/office/2007/relationships/hdphoto" Target="../media/hdphoto1.wdp"/><Relationship Id="rId25" Type="http://schemas.openxmlformats.org/officeDocument/2006/relationships/image" Target="../media/image598.png"/><Relationship Id="rId46" Type="http://schemas.openxmlformats.org/officeDocument/2006/relationships/customXml" Target="../ink/ink620.xml"/><Relationship Id="rId67" Type="http://schemas.openxmlformats.org/officeDocument/2006/relationships/image" Target="../media/image619.png"/><Relationship Id="rId116" Type="http://schemas.openxmlformats.org/officeDocument/2006/relationships/customXml" Target="../ink/ink655.xml"/><Relationship Id="rId20" Type="http://schemas.openxmlformats.org/officeDocument/2006/relationships/customXml" Target="../ink/ink607.xml"/><Relationship Id="rId41" Type="http://schemas.openxmlformats.org/officeDocument/2006/relationships/image" Target="../media/image606.png"/><Relationship Id="rId62" Type="http://schemas.openxmlformats.org/officeDocument/2006/relationships/customXml" Target="../ink/ink628.xml"/><Relationship Id="rId83" Type="http://schemas.openxmlformats.org/officeDocument/2006/relationships/image" Target="../media/image627.png"/><Relationship Id="rId88" Type="http://schemas.openxmlformats.org/officeDocument/2006/relationships/customXml" Target="../ink/ink641.xml"/><Relationship Id="rId111" Type="http://schemas.openxmlformats.org/officeDocument/2006/relationships/image" Target="../media/image641.png"/><Relationship Id="rId132" Type="http://schemas.openxmlformats.org/officeDocument/2006/relationships/customXml" Target="../ink/ink663.xml"/><Relationship Id="rId15" Type="http://schemas.openxmlformats.org/officeDocument/2006/relationships/image" Target="../media/image593.png"/><Relationship Id="rId36" Type="http://schemas.openxmlformats.org/officeDocument/2006/relationships/customXml" Target="../ink/ink615.xml"/><Relationship Id="rId57" Type="http://schemas.openxmlformats.org/officeDocument/2006/relationships/image" Target="../media/image614.png"/><Relationship Id="rId106" Type="http://schemas.openxmlformats.org/officeDocument/2006/relationships/customXml" Target="../ink/ink650.xml"/><Relationship Id="rId127" Type="http://schemas.openxmlformats.org/officeDocument/2006/relationships/image" Target="../media/image649.png"/><Relationship Id="rId10" Type="http://schemas.openxmlformats.org/officeDocument/2006/relationships/customXml" Target="../ink/ink602.xml"/><Relationship Id="rId31" Type="http://schemas.openxmlformats.org/officeDocument/2006/relationships/image" Target="../media/image601.png"/><Relationship Id="rId52" Type="http://schemas.openxmlformats.org/officeDocument/2006/relationships/customXml" Target="../ink/ink623.xml"/><Relationship Id="rId73" Type="http://schemas.openxmlformats.org/officeDocument/2006/relationships/image" Target="../media/image622.png"/><Relationship Id="rId78" Type="http://schemas.openxmlformats.org/officeDocument/2006/relationships/customXml" Target="../ink/ink636.xml"/><Relationship Id="rId94" Type="http://schemas.openxmlformats.org/officeDocument/2006/relationships/customXml" Target="../ink/ink644.xml"/><Relationship Id="rId99" Type="http://schemas.openxmlformats.org/officeDocument/2006/relationships/image" Target="../media/image635.png"/><Relationship Id="rId101" Type="http://schemas.openxmlformats.org/officeDocument/2006/relationships/image" Target="../media/image636.png"/><Relationship Id="rId122" Type="http://schemas.openxmlformats.org/officeDocument/2006/relationships/customXml" Target="../ink/ink658.xml"/><Relationship Id="rId4" Type="http://schemas.openxmlformats.org/officeDocument/2006/relationships/customXml" Target="../ink/ink599.xml"/><Relationship Id="rId9" Type="http://schemas.openxmlformats.org/officeDocument/2006/relationships/image" Target="../media/image590.png"/><Relationship Id="rId26" Type="http://schemas.openxmlformats.org/officeDocument/2006/relationships/customXml" Target="../ink/ink610.xml"/><Relationship Id="rId47" Type="http://schemas.openxmlformats.org/officeDocument/2006/relationships/image" Target="../media/image609.png"/><Relationship Id="rId68" Type="http://schemas.openxmlformats.org/officeDocument/2006/relationships/customXml" Target="../ink/ink631.xml"/><Relationship Id="rId89" Type="http://schemas.openxmlformats.org/officeDocument/2006/relationships/image" Target="../media/image630.png"/><Relationship Id="rId112" Type="http://schemas.openxmlformats.org/officeDocument/2006/relationships/customXml" Target="../ink/ink653.xml"/><Relationship Id="rId133" Type="http://schemas.openxmlformats.org/officeDocument/2006/relationships/image" Target="../media/image6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87C6E-85AE-4B6D-86AE-C598E1177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Solve CSPs using</a:t>
            </a:r>
            <a:br>
              <a:rPr lang="en-US" dirty="0"/>
            </a:br>
            <a:r>
              <a:rPr lang="en-US" b="1" dirty="0"/>
              <a:t>Backtracking Search</a:t>
            </a:r>
          </a:p>
        </p:txBody>
      </p:sp>
    </p:spTree>
    <p:extLst>
      <p:ext uri="{BB962C8B-B14F-4D97-AF65-F5344CB8AC3E}">
        <p14:creationId xmlns:p14="http://schemas.microsoft.com/office/powerpoint/2010/main" val="187749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656B9-2808-4A18-A2A0-40C3515DEC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3. Backtracking strategies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7BC18-46F6-40F2-87B3-CA124D1B7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Chronological backtracking</a:t>
            </a:r>
            <a:r>
              <a:rPr lang="en-US" dirty="0"/>
              <a:t>: </a:t>
            </a:r>
            <a:br>
              <a:rPr lang="en-US" strike="sngStrike" dirty="0"/>
            </a:br>
            <a:br>
              <a:rPr lang="en-US" strike="sngStrike" dirty="0"/>
            </a:br>
            <a:br>
              <a:rPr lang="en-US"/>
            </a:br>
            <a:br>
              <a:rPr lang="en-US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 err="1"/>
              <a:t>Backjumping</a:t>
            </a:r>
            <a:r>
              <a:rPr lang="en-US" dirty="0"/>
              <a:t>: store a </a:t>
            </a:r>
            <a:r>
              <a:rPr lang="en-US" b="1" dirty="0"/>
              <a:t>conflict set </a:t>
            </a:r>
            <a:r>
              <a:rPr lang="en-US" dirty="0"/>
              <a:t>– set of </a:t>
            </a:r>
            <a:r>
              <a:rPr lang="en-US" b="1" dirty="0"/>
              <a:t>assignments conflicted </a:t>
            </a:r>
            <a:r>
              <a:rPr lang="en-US" dirty="0"/>
              <a:t>with the value of current variable. </a:t>
            </a:r>
            <a:br>
              <a:rPr lang="en-US"/>
            </a:br>
            <a:r>
              <a:rPr lang="en-US"/>
              <a:t> </a:t>
            </a: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18BD5C8-224E-4A5B-9458-D3D345BA9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56777" r="33582" b="26599"/>
          <a:stretch/>
        </p:blipFill>
        <p:spPr>
          <a:xfrm>
            <a:off x="6875822" y="0"/>
            <a:ext cx="5316178" cy="19765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FAFF62A-5C69-45CA-A5F3-7603E51FBA3D}"/>
                  </a:ext>
                </a:extLst>
              </p14:cNvPr>
              <p14:cNvContentPartPr/>
              <p14:nvPr/>
            </p14:nvContentPartPr>
            <p14:xfrm>
              <a:off x="1127777" y="1224771"/>
              <a:ext cx="1607400" cy="70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FAFF62A-5C69-45CA-A5F3-7603E51FBA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0137" y="1206771"/>
                <a:ext cx="16430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C2B6E38-DB90-46B0-ADE9-1B224D9F5919}"/>
                  </a:ext>
                </a:extLst>
              </p14:cNvPr>
              <p14:cNvContentPartPr/>
              <p14:nvPr/>
            </p14:nvContentPartPr>
            <p14:xfrm>
              <a:off x="6222497" y="1796811"/>
              <a:ext cx="126360" cy="4366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C2B6E38-DB90-46B0-ADE9-1B224D9F5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4857" y="1778811"/>
                <a:ext cx="1620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1A2B82E-39D0-4427-BB70-EF3126EAD965}"/>
                  </a:ext>
                </a:extLst>
              </p14:cNvPr>
              <p14:cNvContentPartPr/>
              <p14:nvPr/>
            </p14:nvContentPartPr>
            <p14:xfrm>
              <a:off x="9287897" y="2094531"/>
              <a:ext cx="124200" cy="199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1A2B82E-39D0-4427-BB70-EF3126EAD9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69897" y="2076891"/>
                <a:ext cx="1598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30FC235-C549-4A86-BCAF-F71A817DD661}"/>
                  </a:ext>
                </a:extLst>
              </p14:cNvPr>
              <p14:cNvContentPartPr/>
              <p14:nvPr/>
            </p14:nvContentPartPr>
            <p14:xfrm>
              <a:off x="11738777" y="1448691"/>
              <a:ext cx="117000" cy="259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30FC235-C549-4A86-BCAF-F71A817DD6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21137" y="1430691"/>
                <a:ext cx="1526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567EBBB-5931-485F-A68C-73A270521EC8}"/>
                  </a:ext>
                </a:extLst>
              </p14:cNvPr>
              <p14:cNvContentPartPr/>
              <p14:nvPr/>
            </p14:nvContentPartPr>
            <p14:xfrm>
              <a:off x="8888297" y="2337891"/>
              <a:ext cx="175320" cy="1562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567EBBB-5931-485F-A68C-73A270521E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0297" y="2320251"/>
                <a:ext cx="2109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AB2FA1D-7DF3-4767-A03E-69B1A67DCDE5}"/>
                  </a:ext>
                </a:extLst>
              </p14:cNvPr>
              <p14:cNvContentPartPr/>
              <p14:nvPr/>
            </p14:nvContentPartPr>
            <p14:xfrm>
              <a:off x="7360097" y="462651"/>
              <a:ext cx="189360" cy="2048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AB2FA1D-7DF3-4767-A03E-69B1A67DCD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42457" y="445011"/>
                <a:ext cx="2250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5295B62-EFAD-4251-92F9-F0D6E337112C}"/>
                  </a:ext>
                </a:extLst>
              </p14:cNvPr>
              <p14:cNvContentPartPr/>
              <p14:nvPr/>
            </p14:nvContentPartPr>
            <p14:xfrm>
              <a:off x="5738297" y="2367051"/>
              <a:ext cx="380160" cy="5025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5295B62-EFAD-4251-92F9-F0D6E33711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20657" y="2349051"/>
                <a:ext cx="41580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7F5E34D-F31C-4CA2-B4B7-1DB686630D2A}"/>
                  </a:ext>
                </a:extLst>
              </p14:cNvPr>
              <p14:cNvContentPartPr/>
              <p14:nvPr/>
            </p14:nvContentPartPr>
            <p14:xfrm>
              <a:off x="4296857" y="2212611"/>
              <a:ext cx="223920" cy="2336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7F5E34D-F31C-4CA2-B4B7-1DB686630D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78857" y="2194611"/>
                <a:ext cx="2595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EB46528-4E48-4EC7-9AF8-9E58B9C2E30A}"/>
                  </a:ext>
                </a:extLst>
              </p14:cNvPr>
              <p14:cNvContentPartPr/>
              <p14:nvPr/>
            </p14:nvContentPartPr>
            <p14:xfrm>
              <a:off x="10343057" y="1451931"/>
              <a:ext cx="132480" cy="1594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EB46528-4E48-4EC7-9AF8-9E58B9C2E3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25057" y="1434291"/>
                <a:ext cx="1681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35732E6-38A6-490D-ABEE-05B843E66B6E}"/>
                  </a:ext>
                </a:extLst>
              </p14:cNvPr>
              <p14:cNvContentPartPr/>
              <p14:nvPr/>
            </p14:nvContentPartPr>
            <p14:xfrm>
              <a:off x="10381217" y="806451"/>
              <a:ext cx="351720" cy="3524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35732E6-38A6-490D-ABEE-05B843E66B6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63577" y="788811"/>
                <a:ext cx="38736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362ECAC-B8A9-4642-B908-F2E49B3B0F2A}"/>
                  </a:ext>
                </a:extLst>
              </p14:cNvPr>
              <p14:cNvContentPartPr/>
              <p14:nvPr/>
            </p14:nvContentPartPr>
            <p14:xfrm>
              <a:off x="509657" y="3923331"/>
              <a:ext cx="313920" cy="2422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362ECAC-B8A9-4642-B908-F2E49B3B0F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1657" y="3905331"/>
                <a:ext cx="3495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05D0285-89F6-49F9-A62D-0AA43673FAFB}"/>
                  </a:ext>
                </a:extLst>
              </p14:cNvPr>
              <p14:cNvContentPartPr/>
              <p14:nvPr/>
            </p14:nvContentPartPr>
            <p14:xfrm>
              <a:off x="3657857" y="4048971"/>
              <a:ext cx="995040" cy="388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05D0285-89F6-49F9-A62D-0AA43673FA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40217" y="4030971"/>
                <a:ext cx="10306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0D95C5F-B6C9-4A64-9961-E57FF78E54D3}"/>
                  </a:ext>
                </a:extLst>
              </p14:cNvPr>
              <p14:cNvContentPartPr/>
              <p14:nvPr/>
            </p14:nvContentPartPr>
            <p14:xfrm>
              <a:off x="3481817" y="4253451"/>
              <a:ext cx="104040" cy="603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0D95C5F-B6C9-4A64-9961-E57FF78E54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64177" y="4235811"/>
                <a:ext cx="13968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5068181-7A3E-4B87-9DEA-15CB473EA381}"/>
                  </a:ext>
                </a:extLst>
              </p14:cNvPr>
              <p14:cNvContentPartPr/>
              <p14:nvPr/>
            </p14:nvContentPartPr>
            <p14:xfrm>
              <a:off x="6363977" y="4047171"/>
              <a:ext cx="1153800" cy="615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5068181-7A3E-4B87-9DEA-15CB473EA38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45977" y="4029531"/>
                <a:ext cx="118944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1093DC6-EEC5-4C85-BC4E-949CF85B0482}"/>
              </a:ext>
            </a:extLst>
          </p:cNvPr>
          <p:cNvGrpSpPr/>
          <p:nvPr/>
        </p:nvGrpSpPr>
        <p:grpSpPr>
          <a:xfrm>
            <a:off x="3777737" y="4328691"/>
            <a:ext cx="2291400" cy="689040"/>
            <a:chOff x="3777737" y="4328691"/>
            <a:chExt cx="2291400" cy="68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77BE919-2C15-42A5-B6D8-204A8CD9DEEA}"/>
                    </a:ext>
                  </a:extLst>
                </p14:cNvPr>
                <p14:cNvContentPartPr/>
                <p14:nvPr/>
              </p14:nvContentPartPr>
              <p14:xfrm>
                <a:off x="3777737" y="4418331"/>
                <a:ext cx="178560" cy="233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77BE919-2C15-42A5-B6D8-204A8CD9DE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59737" y="4400691"/>
                  <a:ext cx="214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246ED52-C562-4B18-9107-22112200BFCA}"/>
                    </a:ext>
                  </a:extLst>
                </p14:cNvPr>
                <p14:cNvContentPartPr/>
                <p14:nvPr/>
              </p14:nvContentPartPr>
              <p14:xfrm>
                <a:off x="4102457" y="4423371"/>
                <a:ext cx="14040" cy="249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246ED52-C562-4B18-9107-22112200BFC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84817" y="4405731"/>
                  <a:ext cx="49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A099864-193C-4CF6-8B65-1099015808BE}"/>
                    </a:ext>
                  </a:extLst>
                </p14:cNvPr>
                <p14:cNvContentPartPr/>
                <p14:nvPr/>
              </p14:nvContentPartPr>
              <p14:xfrm>
                <a:off x="4131977" y="4460451"/>
                <a:ext cx="127800" cy="145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A099864-193C-4CF6-8B65-1099015808B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13977" y="4442811"/>
                  <a:ext cx="163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1855C09-F531-4AD6-8B10-5905E18B4F09}"/>
                    </a:ext>
                  </a:extLst>
                </p14:cNvPr>
                <p14:cNvContentPartPr/>
                <p14:nvPr/>
              </p14:nvContentPartPr>
              <p14:xfrm>
                <a:off x="4286777" y="4430931"/>
                <a:ext cx="89280" cy="399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1855C09-F531-4AD6-8B10-5905E18B4F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68777" y="4412931"/>
                  <a:ext cx="1249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369A9AB-7ACA-491B-8D23-8F89F24D1809}"/>
                    </a:ext>
                  </a:extLst>
                </p14:cNvPr>
                <p14:cNvContentPartPr/>
                <p14:nvPr/>
              </p14:nvContentPartPr>
              <p14:xfrm>
                <a:off x="4538057" y="4383771"/>
                <a:ext cx="93240" cy="295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369A9AB-7ACA-491B-8D23-8F89F24D18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20057" y="4366131"/>
                  <a:ext cx="1288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10127C4-D131-4730-9583-45149AEA3D1D}"/>
                    </a:ext>
                  </a:extLst>
                </p14:cNvPr>
                <p14:cNvContentPartPr/>
                <p14:nvPr/>
              </p14:nvContentPartPr>
              <p14:xfrm>
                <a:off x="4797257" y="4439931"/>
                <a:ext cx="55440" cy="82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10127C4-D131-4730-9583-45149AEA3D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79617" y="4421931"/>
                  <a:ext cx="91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4230EEC-4628-4335-B655-BC5AF5584F81}"/>
                    </a:ext>
                  </a:extLst>
                </p14:cNvPr>
                <p14:cNvContentPartPr/>
                <p14:nvPr/>
              </p14:nvContentPartPr>
              <p14:xfrm>
                <a:off x="4776377" y="4434891"/>
                <a:ext cx="27720" cy="93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4230EEC-4628-4335-B655-BC5AF5584F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58377" y="4417251"/>
                  <a:ext cx="63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4D10B37-E972-45AE-B338-63607D365FC7}"/>
                    </a:ext>
                  </a:extLst>
                </p14:cNvPr>
                <p14:cNvContentPartPr/>
                <p14:nvPr/>
              </p14:nvContentPartPr>
              <p14:xfrm>
                <a:off x="4733897" y="4402851"/>
                <a:ext cx="270720" cy="309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4D10B37-E972-45AE-B338-63607D365F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16257" y="4385211"/>
                  <a:ext cx="3063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DC8EC9D-78BE-453A-80C2-9EB24930A58E}"/>
                    </a:ext>
                  </a:extLst>
                </p14:cNvPr>
                <p14:cNvContentPartPr/>
                <p14:nvPr/>
              </p14:nvContentPartPr>
              <p14:xfrm>
                <a:off x="5067617" y="4603371"/>
                <a:ext cx="57960" cy="188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DC8EC9D-78BE-453A-80C2-9EB24930A5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49977" y="4585371"/>
                  <a:ext cx="93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34D3790-D9DC-4733-A24A-C4B77F664652}"/>
                    </a:ext>
                  </a:extLst>
                </p14:cNvPr>
                <p14:cNvContentPartPr/>
                <p14:nvPr/>
              </p14:nvContentPartPr>
              <p14:xfrm>
                <a:off x="5274977" y="4556211"/>
                <a:ext cx="267840" cy="15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34D3790-D9DC-4733-A24A-C4B77F6646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56977" y="4538211"/>
                  <a:ext cx="303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51AE3A6-E73C-4318-B0CB-BD16AC09034C}"/>
                    </a:ext>
                  </a:extLst>
                </p14:cNvPr>
                <p14:cNvContentPartPr/>
                <p14:nvPr/>
              </p14:nvContentPartPr>
              <p14:xfrm>
                <a:off x="5527697" y="4453971"/>
                <a:ext cx="42480" cy="238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51AE3A6-E73C-4318-B0CB-BD16AC0903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10057" y="4435971"/>
                  <a:ext cx="78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DB1A854-42EF-4453-BE1C-4975D1287F7F}"/>
                    </a:ext>
                  </a:extLst>
                </p14:cNvPr>
                <p14:cNvContentPartPr/>
                <p14:nvPr/>
              </p14:nvContentPartPr>
              <p14:xfrm>
                <a:off x="5307737" y="4428411"/>
                <a:ext cx="43560" cy="299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DB1A854-42EF-4453-BE1C-4975D1287F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90097" y="4410411"/>
                  <a:ext cx="79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D5C5F98-BEE2-4B1D-A716-6012E2D9B6C0}"/>
                    </a:ext>
                  </a:extLst>
                </p14:cNvPr>
                <p14:cNvContentPartPr/>
                <p14:nvPr/>
              </p14:nvContentPartPr>
              <p14:xfrm>
                <a:off x="5705537" y="4453251"/>
                <a:ext cx="191160" cy="327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D5C5F98-BEE2-4B1D-A716-6012E2D9B6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87897" y="4435251"/>
                  <a:ext cx="226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16020E1-77D2-4E47-812B-285A71C494D2}"/>
                    </a:ext>
                  </a:extLst>
                </p14:cNvPr>
                <p14:cNvContentPartPr/>
                <p14:nvPr/>
              </p14:nvContentPartPr>
              <p14:xfrm>
                <a:off x="5951417" y="4328691"/>
                <a:ext cx="117720" cy="68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16020E1-77D2-4E47-812B-285A71C494D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33417" y="4310691"/>
                  <a:ext cx="15336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C0AB65D-8A12-4366-B4F8-9E21BB9ED4F2}"/>
                    </a:ext>
                  </a:extLst>
                </p14:cNvPr>
                <p14:cNvContentPartPr/>
                <p14:nvPr/>
              </p14:nvContentPartPr>
              <p14:xfrm>
                <a:off x="5507537" y="4814331"/>
                <a:ext cx="231480" cy="97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C0AB65D-8A12-4366-B4F8-9E21BB9ED4F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89897" y="4796691"/>
                  <a:ext cx="267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74DDD56-9333-4356-A64B-C5AD6AA6C21D}"/>
                    </a:ext>
                  </a:extLst>
                </p14:cNvPr>
                <p14:cNvContentPartPr/>
                <p14:nvPr/>
              </p14:nvContentPartPr>
              <p14:xfrm>
                <a:off x="4809137" y="4946451"/>
                <a:ext cx="200160" cy="48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74DDD56-9333-4356-A64B-C5AD6AA6C2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91497" y="4928451"/>
                  <a:ext cx="235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FCB629E-0161-42B6-A8DC-5A727A5BA4AA}"/>
                    </a:ext>
                  </a:extLst>
                </p14:cNvPr>
                <p14:cNvContentPartPr/>
                <p14:nvPr/>
              </p14:nvContentPartPr>
              <p14:xfrm>
                <a:off x="3850457" y="4896771"/>
                <a:ext cx="378000" cy="22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FCB629E-0161-42B6-A8DC-5A727A5BA4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32457" y="4879131"/>
                  <a:ext cx="4136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41D1B87-AC22-4C1B-AFC3-5740331A453A}"/>
              </a:ext>
            </a:extLst>
          </p:cNvPr>
          <p:cNvGrpSpPr/>
          <p:nvPr/>
        </p:nvGrpSpPr>
        <p:grpSpPr>
          <a:xfrm>
            <a:off x="634937" y="166731"/>
            <a:ext cx="10379160" cy="3403080"/>
            <a:chOff x="634937" y="166731"/>
            <a:chExt cx="10379160" cy="340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DEF388-4C8D-4776-AD1E-BB1AFAD0AD8A}"/>
                    </a:ext>
                  </a:extLst>
                </p14:cNvPr>
                <p14:cNvContentPartPr/>
                <p14:nvPr/>
              </p14:nvContentPartPr>
              <p14:xfrm>
                <a:off x="634937" y="1769451"/>
                <a:ext cx="206640" cy="308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DEF388-4C8D-4776-AD1E-BB1AFAD0AD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6937" y="1751811"/>
                  <a:ext cx="2422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6A6770-00B2-4C10-AD9A-5AD5397460B1}"/>
                    </a:ext>
                  </a:extLst>
                </p14:cNvPr>
                <p14:cNvContentPartPr/>
                <p14:nvPr/>
              </p14:nvContentPartPr>
              <p14:xfrm>
                <a:off x="948497" y="1791051"/>
                <a:ext cx="13320" cy="265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6A6770-00B2-4C10-AD9A-5AD5397460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0497" y="1773051"/>
                  <a:ext cx="48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D30C44-83AA-49FB-93B9-C730A4E43B69}"/>
                    </a:ext>
                  </a:extLst>
                </p14:cNvPr>
                <p14:cNvContentPartPr/>
                <p14:nvPr/>
              </p14:nvContentPartPr>
              <p14:xfrm>
                <a:off x="971177" y="1738131"/>
                <a:ext cx="193680" cy="249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D30C44-83AA-49FB-93B9-C730A4E43B6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3537" y="1720491"/>
                  <a:ext cx="229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DA3E56F-9C2C-47A3-8122-2437E3ABCCE9}"/>
                    </a:ext>
                  </a:extLst>
                </p14:cNvPr>
                <p14:cNvContentPartPr/>
                <p14:nvPr/>
              </p14:nvContentPartPr>
              <p14:xfrm>
                <a:off x="1336217" y="1852971"/>
                <a:ext cx="132480" cy="9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DA3E56F-9C2C-47A3-8122-2437E3ABCC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18217" y="1834971"/>
                  <a:ext cx="168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C24872-0B7A-4B88-A673-9B95D9FC7551}"/>
                    </a:ext>
                  </a:extLst>
                </p14:cNvPr>
                <p14:cNvContentPartPr/>
                <p14:nvPr/>
              </p14:nvContentPartPr>
              <p14:xfrm>
                <a:off x="1361777" y="1950891"/>
                <a:ext cx="84600" cy="6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C24872-0B7A-4B88-A673-9B95D9FC75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43777" y="1933251"/>
                  <a:ext cx="120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E9CC59-5592-45D2-ADCF-4437EB6F73F6}"/>
                    </a:ext>
                  </a:extLst>
                </p14:cNvPr>
                <p14:cNvContentPartPr/>
                <p14:nvPr/>
              </p14:nvContentPartPr>
              <p14:xfrm>
                <a:off x="1600097" y="1633371"/>
                <a:ext cx="209160" cy="314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E9CC59-5592-45D2-ADCF-4437EB6F73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82457" y="1615731"/>
                  <a:ext cx="244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6B6B93B-6356-4941-89DA-6451A9203F18}"/>
                    </a:ext>
                  </a:extLst>
                </p14:cNvPr>
                <p14:cNvContentPartPr/>
                <p14:nvPr/>
              </p14:nvContentPartPr>
              <p14:xfrm>
                <a:off x="1860377" y="1907331"/>
                <a:ext cx="88200" cy="169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6B6B93B-6356-4941-89DA-6451A9203F1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42737" y="1889691"/>
                  <a:ext cx="123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C9ED4F-FF86-4EB0-944F-4E90CD0FEF30}"/>
                    </a:ext>
                  </a:extLst>
                </p14:cNvPr>
                <p14:cNvContentPartPr/>
                <p14:nvPr/>
              </p14:nvContentPartPr>
              <p14:xfrm>
                <a:off x="2210297" y="1658211"/>
                <a:ext cx="88560" cy="281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C9ED4F-FF86-4EB0-944F-4E90CD0FEF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92657" y="1640211"/>
                  <a:ext cx="124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F9062AD-4F5C-46F9-A53A-B9D962E8889D}"/>
                    </a:ext>
                  </a:extLst>
                </p14:cNvPr>
                <p14:cNvContentPartPr/>
                <p14:nvPr/>
              </p14:nvContentPartPr>
              <p14:xfrm>
                <a:off x="2385977" y="1737411"/>
                <a:ext cx="175320" cy="237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F9062AD-4F5C-46F9-A53A-B9D962E888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67977" y="1719411"/>
                  <a:ext cx="210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8C2E0B-2C51-46C8-AD9F-24C92B9F3D87}"/>
                    </a:ext>
                  </a:extLst>
                </p14:cNvPr>
                <p14:cNvContentPartPr/>
                <p14:nvPr/>
              </p14:nvContentPartPr>
              <p14:xfrm>
                <a:off x="2425937" y="1807611"/>
                <a:ext cx="429480" cy="47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8C2E0B-2C51-46C8-AD9F-24C92B9F3D8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08297" y="1789611"/>
                  <a:ext cx="465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6265DA-57DF-4C08-866B-0ACDB4906BDA}"/>
                    </a:ext>
                  </a:extLst>
                </p14:cNvPr>
                <p14:cNvContentPartPr/>
                <p14:nvPr/>
              </p14:nvContentPartPr>
              <p14:xfrm>
                <a:off x="2750297" y="1889331"/>
                <a:ext cx="109440" cy="11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6265DA-57DF-4C08-866B-0ACDB4906BD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32657" y="1871331"/>
                  <a:ext cx="145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A01097-E457-43D2-B726-2CFDD790A803}"/>
                    </a:ext>
                  </a:extLst>
                </p14:cNvPr>
                <p14:cNvContentPartPr/>
                <p14:nvPr/>
              </p14:nvContentPartPr>
              <p14:xfrm>
                <a:off x="3085817" y="1790331"/>
                <a:ext cx="171000" cy="155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A01097-E457-43D2-B726-2CFDD790A80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68177" y="1772331"/>
                  <a:ext cx="206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BEC5BE-BB15-4B3D-B92E-CC226AA5832A}"/>
                    </a:ext>
                  </a:extLst>
                </p14:cNvPr>
                <p14:cNvContentPartPr/>
                <p14:nvPr/>
              </p14:nvContentPartPr>
              <p14:xfrm>
                <a:off x="3293897" y="1894011"/>
                <a:ext cx="52560" cy="167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BEC5BE-BB15-4B3D-B92E-CC226AA583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76257" y="1876371"/>
                  <a:ext cx="88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D0E9B2-BCE4-4FDB-B2E4-32D869ECAB9B}"/>
                    </a:ext>
                  </a:extLst>
                </p14:cNvPr>
                <p14:cNvContentPartPr/>
                <p14:nvPr/>
              </p14:nvContentPartPr>
              <p14:xfrm>
                <a:off x="3569297" y="1711131"/>
                <a:ext cx="178560" cy="193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D0E9B2-BCE4-4FDB-B2E4-32D869ECAB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51297" y="1693491"/>
                  <a:ext cx="214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0D291E-BB8F-4D1A-A1A5-CAB5B28246B4}"/>
                    </a:ext>
                  </a:extLst>
                </p14:cNvPr>
                <p14:cNvContentPartPr/>
                <p14:nvPr/>
              </p14:nvContentPartPr>
              <p14:xfrm>
                <a:off x="3842177" y="1746411"/>
                <a:ext cx="119520" cy="126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0D291E-BB8F-4D1A-A1A5-CAB5B28246B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24177" y="1728771"/>
                  <a:ext cx="155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FE26CFA-9614-41E3-8A33-0EDE5F4CDDBA}"/>
                    </a:ext>
                  </a:extLst>
                </p14:cNvPr>
                <p14:cNvContentPartPr/>
                <p14:nvPr/>
              </p14:nvContentPartPr>
              <p14:xfrm>
                <a:off x="3929297" y="1748931"/>
                <a:ext cx="78120" cy="222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FE26CFA-9614-41E3-8A33-0EDE5F4CDD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11297" y="1731291"/>
                  <a:ext cx="113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1ED059-084B-439D-A98D-6AB02DE810D0}"/>
                    </a:ext>
                  </a:extLst>
                </p14:cNvPr>
                <p14:cNvContentPartPr/>
                <p14:nvPr/>
              </p14:nvContentPartPr>
              <p14:xfrm>
                <a:off x="4216937" y="1810131"/>
                <a:ext cx="121320" cy="96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1ED059-084B-439D-A98D-6AB02DE810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99297" y="1792131"/>
                  <a:ext cx="156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16C83AA-607D-4438-9AAC-01763F597E31}"/>
                    </a:ext>
                  </a:extLst>
                </p14:cNvPr>
                <p14:cNvContentPartPr/>
                <p14:nvPr/>
              </p14:nvContentPartPr>
              <p14:xfrm>
                <a:off x="4428617" y="1759371"/>
                <a:ext cx="138960" cy="302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16C83AA-607D-4438-9AAC-01763F597E3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10617" y="1741371"/>
                  <a:ext cx="1746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8CD1566-AF72-4A56-AACC-20F516311C86}"/>
                    </a:ext>
                  </a:extLst>
                </p14:cNvPr>
                <p14:cNvContentPartPr/>
                <p14:nvPr/>
              </p14:nvContentPartPr>
              <p14:xfrm>
                <a:off x="4590257" y="1896531"/>
                <a:ext cx="136080" cy="211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8CD1566-AF72-4A56-AACC-20F516311C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72257" y="1878891"/>
                  <a:ext cx="171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628E53-DDA6-4C9F-BC96-7163CB9939E3}"/>
                    </a:ext>
                  </a:extLst>
                </p14:cNvPr>
                <p14:cNvContentPartPr/>
                <p14:nvPr/>
              </p14:nvContentPartPr>
              <p14:xfrm>
                <a:off x="4892657" y="1720131"/>
                <a:ext cx="204840" cy="295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628E53-DDA6-4C9F-BC96-7163CB9939E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74657" y="1702131"/>
                  <a:ext cx="240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20C46B2-5850-4EA4-9F77-7538C1DE1ED8}"/>
                    </a:ext>
                  </a:extLst>
                </p14:cNvPr>
                <p14:cNvContentPartPr/>
                <p14:nvPr/>
              </p14:nvContentPartPr>
              <p14:xfrm>
                <a:off x="5139257" y="1702851"/>
                <a:ext cx="165240" cy="293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20C46B2-5850-4EA4-9F77-7538C1DE1ED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21617" y="1685211"/>
                  <a:ext cx="200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BC09A13-54E5-4064-962D-84A2E193C4ED}"/>
                    </a:ext>
                  </a:extLst>
                </p14:cNvPr>
                <p14:cNvContentPartPr/>
                <p14:nvPr/>
              </p14:nvContentPartPr>
              <p14:xfrm>
                <a:off x="5465417" y="1824891"/>
                <a:ext cx="175320" cy="144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BC09A13-54E5-4064-962D-84A2E193C4E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47777" y="1806891"/>
                  <a:ext cx="210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1F78B96-5DFC-43A9-B134-31FE7DEF4025}"/>
                    </a:ext>
                  </a:extLst>
                </p14:cNvPr>
                <p14:cNvContentPartPr/>
                <p14:nvPr/>
              </p14:nvContentPartPr>
              <p14:xfrm>
                <a:off x="5816417" y="1809411"/>
                <a:ext cx="139680" cy="191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1F78B96-5DFC-43A9-B134-31FE7DEF402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98777" y="1791411"/>
                  <a:ext cx="175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0DA0460-298F-4B85-8F73-D87038308F4F}"/>
                    </a:ext>
                  </a:extLst>
                </p14:cNvPr>
                <p14:cNvContentPartPr/>
                <p14:nvPr/>
              </p14:nvContentPartPr>
              <p14:xfrm>
                <a:off x="5893457" y="1978971"/>
                <a:ext cx="75600" cy="172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0DA0460-298F-4B85-8F73-D87038308F4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75817" y="1961331"/>
                  <a:ext cx="111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BBD53E-D572-4F0D-A564-BFF62EAF78EC}"/>
                    </a:ext>
                  </a:extLst>
                </p14:cNvPr>
                <p14:cNvContentPartPr/>
                <p14:nvPr/>
              </p14:nvContentPartPr>
              <p14:xfrm>
                <a:off x="8935097" y="338451"/>
                <a:ext cx="303840" cy="172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BBD53E-D572-4F0D-A564-BFF62EAF78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17097" y="320451"/>
                  <a:ext cx="339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B4BF2B6-0AA3-40C7-9089-1DAACFBB9A9B}"/>
                    </a:ext>
                  </a:extLst>
                </p14:cNvPr>
                <p14:cNvContentPartPr/>
                <p14:nvPr/>
              </p14:nvContentPartPr>
              <p14:xfrm>
                <a:off x="7769057" y="442491"/>
                <a:ext cx="338760" cy="43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B4BF2B6-0AA3-40C7-9089-1DAACFBB9A9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51057" y="424851"/>
                  <a:ext cx="3744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A08DD40-4516-4C1E-BBC5-27783649756E}"/>
                    </a:ext>
                  </a:extLst>
                </p14:cNvPr>
                <p14:cNvContentPartPr/>
                <p14:nvPr/>
              </p14:nvContentPartPr>
              <p14:xfrm>
                <a:off x="6914777" y="1874211"/>
                <a:ext cx="194760" cy="13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A08DD40-4516-4C1E-BBC5-27783649756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6777" y="1856571"/>
                  <a:ext cx="230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E3F394-5278-41A9-A9C0-9EDDA6DD0A47}"/>
                    </a:ext>
                  </a:extLst>
                </p14:cNvPr>
                <p14:cNvContentPartPr/>
                <p14:nvPr/>
              </p14:nvContentPartPr>
              <p14:xfrm>
                <a:off x="6953297" y="1971771"/>
                <a:ext cx="168840" cy="20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E3F394-5278-41A9-A9C0-9EDDA6DD0A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35297" y="1953771"/>
                  <a:ext cx="204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3C83BF2-0C07-406A-B389-29C9ED8477F3}"/>
                    </a:ext>
                  </a:extLst>
                </p14:cNvPr>
                <p14:cNvContentPartPr/>
                <p14:nvPr/>
              </p14:nvContentPartPr>
              <p14:xfrm>
                <a:off x="7268297" y="1885371"/>
                <a:ext cx="250920" cy="409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3C83BF2-0C07-406A-B389-29C9ED8477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50657" y="1867371"/>
                  <a:ext cx="2865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DEA2E20-E44E-4001-8D2A-18B266C8B78A}"/>
                    </a:ext>
                  </a:extLst>
                </p14:cNvPr>
                <p14:cNvContentPartPr/>
                <p14:nvPr/>
              </p14:nvContentPartPr>
              <p14:xfrm>
                <a:off x="7705697" y="1964211"/>
                <a:ext cx="88200" cy="189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DEA2E20-E44E-4001-8D2A-18B266C8B78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88057" y="1946571"/>
                  <a:ext cx="123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224B0DA-1025-4097-81D5-9A8A41AE6E79}"/>
                    </a:ext>
                  </a:extLst>
                </p14:cNvPr>
                <p14:cNvContentPartPr/>
                <p14:nvPr/>
              </p14:nvContentPartPr>
              <p14:xfrm>
                <a:off x="8015657" y="1806531"/>
                <a:ext cx="156960" cy="215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224B0DA-1025-4097-81D5-9A8A41AE6E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97657" y="1788891"/>
                  <a:ext cx="192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D6ABBB8-A3BD-441C-8204-A5F5C0403FA3}"/>
                    </a:ext>
                  </a:extLst>
                </p14:cNvPr>
                <p14:cNvContentPartPr/>
                <p14:nvPr/>
              </p14:nvContentPartPr>
              <p14:xfrm>
                <a:off x="8188817" y="1858731"/>
                <a:ext cx="33480" cy="220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D6ABBB8-A3BD-441C-8204-A5F5C0403FA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71177" y="1840731"/>
                  <a:ext cx="69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A7FF6EA-C1C2-456D-9975-0C36B93A49A9}"/>
                    </a:ext>
                  </a:extLst>
                </p14:cNvPr>
                <p14:cNvContentPartPr/>
                <p14:nvPr/>
              </p14:nvContentPartPr>
              <p14:xfrm>
                <a:off x="8292497" y="1846851"/>
                <a:ext cx="240840" cy="261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A7FF6EA-C1C2-456D-9975-0C36B93A49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74497" y="1829211"/>
                  <a:ext cx="276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9CEEE1-07E0-4136-9A18-47AD7336242F}"/>
                    </a:ext>
                  </a:extLst>
                </p14:cNvPr>
                <p14:cNvContentPartPr/>
                <p14:nvPr/>
              </p14:nvContentPartPr>
              <p14:xfrm>
                <a:off x="8658257" y="1982571"/>
                <a:ext cx="172800" cy="34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9CEEE1-07E0-4136-9A18-47AD7336242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40257" y="1964571"/>
                  <a:ext cx="208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5534DCA-8B74-456C-A17F-26F7EE7D49D8}"/>
                    </a:ext>
                  </a:extLst>
                </p14:cNvPr>
                <p14:cNvContentPartPr/>
                <p14:nvPr/>
              </p14:nvContentPartPr>
              <p14:xfrm>
                <a:off x="8670857" y="2088771"/>
                <a:ext cx="90360" cy="24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5534DCA-8B74-456C-A17F-26F7EE7D49D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53217" y="2071131"/>
                  <a:ext cx="126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CE63FD5-D717-459D-89EF-FCE3E3943AF1}"/>
                    </a:ext>
                  </a:extLst>
                </p14:cNvPr>
                <p14:cNvContentPartPr/>
                <p14:nvPr/>
              </p14:nvContentPartPr>
              <p14:xfrm>
                <a:off x="8950577" y="1801851"/>
                <a:ext cx="171000" cy="335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CE63FD5-D717-459D-89EF-FCE3E3943A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32577" y="1783851"/>
                  <a:ext cx="2066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64178D8-875F-4C79-B948-273C93737AF5}"/>
                    </a:ext>
                  </a:extLst>
                </p14:cNvPr>
                <p14:cNvContentPartPr/>
                <p14:nvPr/>
              </p14:nvContentPartPr>
              <p14:xfrm>
                <a:off x="6309977" y="1783491"/>
                <a:ext cx="176400" cy="251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64178D8-875F-4C79-B948-273C93737AF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91977" y="1765491"/>
                  <a:ext cx="212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DE69AA3-6CE4-452E-8C5F-F5298354538C}"/>
                    </a:ext>
                  </a:extLst>
                </p14:cNvPr>
                <p14:cNvContentPartPr/>
                <p14:nvPr/>
              </p14:nvContentPartPr>
              <p14:xfrm>
                <a:off x="6473777" y="1766931"/>
                <a:ext cx="232200" cy="239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DE69AA3-6CE4-452E-8C5F-F5298354538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56137" y="1749291"/>
                  <a:ext cx="267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D5839FC-D13E-41AD-9029-4F6D5C9114CE}"/>
                    </a:ext>
                  </a:extLst>
                </p14:cNvPr>
                <p14:cNvContentPartPr/>
                <p14:nvPr/>
              </p14:nvContentPartPr>
              <p14:xfrm>
                <a:off x="8460257" y="1391091"/>
                <a:ext cx="1184040" cy="309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D5839FC-D13E-41AD-9029-4F6D5C9114C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42257" y="1373451"/>
                  <a:ext cx="12196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8184AB1-B562-42F5-9392-7684AAFBB0A1}"/>
                    </a:ext>
                  </a:extLst>
                </p14:cNvPr>
                <p14:cNvContentPartPr/>
                <p14:nvPr/>
              </p14:nvContentPartPr>
              <p14:xfrm>
                <a:off x="8354777" y="1485051"/>
                <a:ext cx="234360" cy="237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8184AB1-B562-42F5-9392-7684AAFBB0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36777" y="1467051"/>
                  <a:ext cx="270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D37AB68-A0A2-47A0-B9ED-E46D82130280}"/>
                    </a:ext>
                  </a:extLst>
                </p14:cNvPr>
                <p14:cNvContentPartPr/>
                <p14:nvPr/>
              </p14:nvContentPartPr>
              <p14:xfrm>
                <a:off x="9583817" y="1879971"/>
                <a:ext cx="168120" cy="300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D37AB68-A0A2-47A0-B9ED-E46D8213028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66177" y="1862331"/>
                  <a:ext cx="203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2AC495C-DED1-4168-BF21-7A11DF263FF7}"/>
                    </a:ext>
                  </a:extLst>
                </p14:cNvPr>
                <p14:cNvContentPartPr/>
                <p14:nvPr/>
              </p14:nvContentPartPr>
              <p14:xfrm>
                <a:off x="9929417" y="1927851"/>
                <a:ext cx="10440" cy="239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2AC495C-DED1-4168-BF21-7A11DF263FF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11777" y="1910211"/>
                  <a:ext cx="46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C364E0D-D349-4884-AC04-C07DE7C13493}"/>
                    </a:ext>
                  </a:extLst>
                </p14:cNvPr>
                <p14:cNvContentPartPr/>
                <p14:nvPr/>
              </p14:nvContentPartPr>
              <p14:xfrm>
                <a:off x="9951377" y="1876731"/>
                <a:ext cx="185400" cy="239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C364E0D-D349-4884-AC04-C07DE7C1349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33737" y="1859091"/>
                  <a:ext cx="221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F8D351D-DF05-4C29-8006-C35AC6E3BCFA}"/>
                    </a:ext>
                  </a:extLst>
                </p14:cNvPr>
                <p14:cNvContentPartPr/>
                <p14:nvPr/>
              </p14:nvContentPartPr>
              <p14:xfrm>
                <a:off x="10617737" y="1933611"/>
                <a:ext cx="271080" cy="259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F8D351D-DF05-4C29-8006-C35AC6E3BC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600097" y="1915971"/>
                  <a:ext cx="306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AC32BA-DA55-4D86-9399-505EDA89826E}"/>
                    </a:ext>
                  </a:extLst>
                </p14:cNvPr>
                <p14:cNvContentPartPr/>
                <p14:nvPr/>
              </p14:nvContentPartPr>
              <p14:xfrm>
                <a:off x="10420817" y="1780251"/>
                <a:ext cx="455040" cy="586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AC32BA-DA55-4D86-9399-505EDA8982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403177" y="1762611"/>
                  <a:ext cx="49068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DC04A52-A12E-4D1D-8892-6BA9F3DC1469}"/>
                    </a:ext>
                  </a:extLst>
                </p14:cNvPr>
                <p14:cNvContentPartPr/>
                <p14:nvPr/>
              </p14:nvContentPartPr>
              <p14:xfrm>
                <a:off x="10258457" y="1989051"/>
                <a:ext cx="117720" cy="20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DC04A52-A12E-4D1D-8892-6BA9F3DC146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40817" y="1971051"/>
                  <a:ext cx="153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56BEC6D-34DE-449E-A51C-1E14E618DF32}"/>
                    </a:ext>
                  </a:extLst>
                </p14:cNvPr>
                <p14:cNvContentPartPr/>
                <p14:nvPr/>
              </p14:nvContentPartPr>
              <p14:xfrm>
                <a:off x="10341257" y="1923891"/>
                <a:ext cx="97200" cy="160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56BEC6D-34DE-449E-A51C-1E14E618DF3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23257" y="1905891"/>
                  <a:ext cx="132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C013505-E3A0-4C7B-B34B-AF13CDBA468F}"/>
                    </a:ext>
                  </a:extLst>
                </p14:cNvPr>
                <p14:cNvContentPartPr/>
                <p14:nvPr/>
              </p14:nvContentPartPr>
              <p14:xfrm>
                <a:off x="9187097" y="2373531"/>
                <a:ext cx="421200" cy="69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C013505-E3A0-4C7B-B34B-AF13CDBA468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69097" y="2355891"/>
                  <a:ext cx="456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AEBFD7B-5EBA-4AB1-95FC-798CFA2833D7}"/>
                    </a:ext>
                  </a:extLst>
                </p14:cNvPr>
                <p14:cNvContentPartPr/>
                <p14:nvPr/>
              </p14:nvContentPartPr>
              <p14:xfrm>
                <a:off x="9512537" y="2286771"/>
                <a:ext cx="173880" cy="220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AEBFD7B-5EBA-4AB1-95FC-798CFA2833D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94537" y="2269131"/>
                  <a:ext cx="209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BD70AD-8B99-4328-9DD8-F6EABA870717}"/>
                    </a:ext>
                  </a:extLst>
                </p14:cNvPr>
                <p14:cNvContentPartPr/>
                <p14:nvPr/>
              </p14:nvContentPartPr>
              <p14:xfrm>
                <a:off x="8782817" y="2680971"/>
                <a:ext cx="323280" cy="429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BD70AD-8B99-4328-9DD8-F6EABA8707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65177" y="2663331"/>
                  <a:ext cx="3589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74CCABF-E5AF-436D-A9B9-0727FB6A7A1B}"/>
                    </a:ext>
                  </a:extLst>
                </p14:cNvPr>
                <p14:cNvContentPartPr/>
                <p14:nvPr/>
              </p14:nvContentPartPr>
              <p14:xfrm>
                <a:off x="9266657" y="2557491"/>
                <a:ext cx="546840" cy="153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74CCABF-E5AF-436D-A9B9-0727FB6A7A1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49017" y="2539491"/>
                  <a:ext cx="582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B62981E-2D51-4B3F-ABB7-EE644147B1F4}"/>
                    </a:ext>
                  </a:extLst>
                </p14:cNvPr>
                <p14:cNvContentPartPr/>
                <p14:nvPr/>
              </p14:nvContentPartPr>
              <p14:xfrm>
                <a:off x="9794777" y="2393691"/>
                <a:ext cx="122040" cy="159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B62981E-2D51-4B3F-ABB7-EE644147B1F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76777" y="2375691"/>
                  <a:ext cx="157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DE14A72-C97C-430F-9310-A9B1AA86CB5C}"/>
                    </a:ext>
                  </a:extLst>
                </p14:cNvPr>
                <p14:cNvContentPartPr/>
                <p14:nvPr/>
              </p14:nvContentPartPr>
              <p14:xfrm>
                <a:off x="6998297" y="1109571"/>
                <a:ext cx="1028880" cy="483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DE14A72-C97C-430F-9310-A9B1AA86CB5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80297" y="1091931"/>
                  <a:ext cx="10645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B2F5A9B-24A2-419B-8CF6-D19CA422D018}"/>
                    </a:ext>
                  </a:extLst>
                </p14:cNvPr>
                <p14:cNvContentPartPr/>
                <p14:nvPr/>
              </p14:nvContentPartPr>
              <p14:xfrm>
                <a:off x="6920177" y="1358691"/>
                <a:ext cx="286200" cy="237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B2F5A9B-24A2-419B-8CF6-D19CA422D01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02537" y="1341051"/>
                  <a:ext cx="321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086C4A5-C8E4-4F50-9779-502FD8A32D30}"/>
                    </a:ext>
                  </a:extLst>
                </p14:cNvPr>
                <p14:cNvContentPartPr/>
                <p14:nvPr/>
              </p14:nvContentPartPr>
              <p14:xfrm>
                <a:off x="6968057" y="2799051"/>
                <a:ext cx="433800" cy="75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086C4A5-C8E4-4F50-9779-502FD8A32D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50057" y="2781411"/>
                  <a:ext cx="469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B85517-E664-44F8-A21E-BC9C515408B0}"/>
                    </a:ext>
                  </a:extLst>
                </p14:cNvPr>
                <p14:cNvContentPartPr/>
                <p14:nvPr/>
              </p14:nvContentPartPr>
              <p14:xfrm>
                <a:off x="5607617" y="1181931"/>
                <a:ext cx="1027800" cy="382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B85517-E664-44F8-A21E-BC9C515408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89617" y="1164291"/>
                  <a:ext cx="10634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848BEE6-870F-42D0-9F9C-9363D0AE68D1}"/>
                    </a:ext>
                  </a:extLst>
                </p14:cNvPr>
                <p14:cNvContentPartPr/>
                <p14:nvPr/>
              </p14:nvContentPartPr>
              <p14:xfrm>
                <a:off x="5479097" y="1365531"/>
                <a:ext cx="341280" cy="225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848BEE6-870F-42D0-9F9C-9363D0AE68D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61457" y="1347531"/>
                  <a:ext cx="3769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797870F-4E70-4847-9C6E-F8253A33F7CC}"/>
                    </a:ext>
                  </a:extLst>
                </p14:cNvPr>
                <p14:cNvContentPartPr/>
                <p14:nvPr/>
              </p14:nvContentPartPr>
              <p14:xfrm>
                <a:off x="7208177" y="2470731"/>
                <a:ext cx="203760" cy="183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797870F-4E70-4847-9C6E-F8253A33F7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90177" y="2453091"/>
                  <a:ext cx="239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49BD7F5-A1E4-4FAF-AAF3-BE1E3AEFCD85}"/>
                    </a:ext>
                  </a:extLst>
                </p14:cNvPr>
                <p14:cNvContentPartPr/>
                <p14:nvPr/>
              </p14:nvContentPartPr>
              <p14:xfrm>
                <a:off x="7577537" y="2283531"/>
                <a:ext cx="632880" cy="200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49BD7F5-A1E4-4FAF-AAF3-BE1E3AEFCD8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59537" y="2265531"/>
                  <a:ext cx="668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F325D81-77EC-4D60-9F53-50A2B5372924}"/>
                    </a:ext>
                  </a:extLst>
                </p14:cNvPr>
                <p14:cNvContentPartPr/>
                <p14:nvPr/>
              </p14:nvContentPartPr>
              <p14:xfrm>
                <a:off x="6295937" y="2535891"/>
                <a:ext cx="464040" cy="266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F325D81-77EC-4D60-9F53-50A2B537292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78297" y="2518251"/>
                  <a:ext cx="499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2EB9F9F-D710-400E-ABC1-9D04682C2F55}"/>
                    </a:ext>
                  </a:extLst>
                </p14:cNvPr>
                <p14:cNvContentPartPr/>
                <p14:nvPr/>
              </p14:nvContentPartPr>
              <p14:xfrm>
                <a:off x="6693737" y="2482971"/>
                <a:ext cx="81360" cy="265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2EB9F9F-D710-400E-ABC1-9D04682C2F5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76097" y="2465331"/>
                  <a:ext cx="117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9A62B08-F5BD-4870-891F-4A3FB580B337}"/>
                    </a:ext>
                  </a:extLst>
                </p14:cNvPr>
                <p14:cNvContentPartPr/>
                <p14:nvPr/>
              </p14:nvContentPartPr>
              <p14:xfrm>
                <a:off x="7373057" y="3020091"/>
                <a:ext cx="725400" cy="227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9A62B08-F5BD-4870-891F-4A3FB580B33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55057" y="3002451"/>
                  <a:ext cx="761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4FE0E0A-BD23-4799-B6A9-2F81A073505A}"/>
                    </a:ext>
                  </a:extLst>
                </p14:cNvPr>
                <p14:cNvContentPartPr/>
                <p14:nvPr/>
              </p14:nvContentPartPr>
              <p14:xfrm>
                <a:off x="8007377" y="2962851"/>
                <a:ext cx="161640" cy="291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4FE0E0A-BD23-4799-B6A9-2F81A073505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89377" y="2944851"/>
                  <a:ext cx="197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203DD48-11C7-40CF-99B2-70531843056A}"/>
                    </a:ext>
                  </a:extLst>
                </p14:cNvPr>
                <p14:cNvContentPartPr/>
                <p14:nvPr/>
              </p14:nvContentPartPr>
              <p14:xfrm>
                <a:off x="8238497" y="3260931"/>
                <a:ext cx="905400" cy="244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203DD48-11C7-40CF-99B2-70531843056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20497" y="3243291"/>
                  <a:ext cx="941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319D9F7-AA39-4B69-803F-F30BEDD99FD0}"/>
                    </a:ext>
                  </a:extLst>
                </p14:cNvPr>
                <p14:cNvContentPartPr/>
                <p14:nvPr/>
              </p14:nvContentPartPr>
              <p14:xfrm>
                <a:off x="9079817" y="3233931"/>
                <a:ext cx="122760" cy="288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319D9F7-AA39-4B69-803F-F30BEDD99FD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61817" y="3215931"/>
                  <a:ext cx="158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856E6BC-D7B3-4F82-B41B-5E11FC2DD464}"/>
                    </a:ext>
                  </a:extLst>
                </p14:cNvPr>
                <p14:cNvContentPartPr/>
                <p14:nvPr/>
              </p14:nvContentPartPr>
              <p14:xfrm>
                <a:off x="5238977" y="1406571"/>
                <a:ext cx="80280" cy="63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856E6BC-D7B3-4F82-B41B-5E11FC2DD46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21337" y="1388931"/>
                  <a:ext cx="115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F3713D0-79D4-425D-A1AC-8C989D7666AA}"/>
                    </a:ext>
                  </a:extLst>
                </p14:cNvPr>
                <p14:cNvContentPartPr/>
                <p14:nvPr/>
              </p14:nvContentPartPr>
              <p14:xfrm>
                <a:off x="4121897" y="1207851"/>
                <a:ext cx="1152360" cy="305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F3713D0-79D4-425D-A1AC-8C989D7666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03897" y="1189851"/>
                  <a:ext cx="11880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C2C7E25-BAA4-47C9-9DA2-DBF30CD2E486}"/>
                    </a:ext>
                  </a:extLst>
                </p14:cNvPr>
                <p14:cNvContentPartPr/>
                <p14:nvPr/>
              </p14:nvContentPartPr>
              <p14:xfrm>
                <a:off x="4048097" y="1364451"/>
                <a:ext cx="228600" cy="237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C2C7E25-BAA4-47C9-9DA2-DBF30CD2E48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30457" y="1346811"/>
                  <a:ext cx="2642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CF7D4FA-064E-4F68-959A-F8629504B0D9}"/>
                    </a:ext>
                  </a:extLst>
                </p14:cNvPr>
                <p14:cNvContentPartPr/>
                <p14:nvPr/>
              </p14:nvContentPartPr>
              <p14:xfrm>
                <a:off x="9265937" y="999051"/>
                <a:ext cx="220680" cy="273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CF7D4FA-064E-4F68-959A-F8629504B0D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48297" y="981411"/>
                  <a:ext cx="256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2F21BB8-68D2-4D12-8A9B-B95A887403F0}"/>
                    </a:ext>
                  </a:extLst>
                </p14:cNvPr>
                <p14:cNvContentPartPr/>
                <p14:nvPr/>
              </p14:nvContentPartPr>
              <p14:xfrm>
                <a:off x="10746977" y="251331"/>
                <a:ext cx="267120" cy="141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2F21BB8-68D2-4D12-8A9B-B95A887403F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729337" y="233331"/>
                  <a:ext cx="302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8B8A1D7-F385-413D-AD2D-19584BA5F855}"/>
                    </a:ext>
                  </a:extLst>
                </p14:cNvPr>
                <p14:cNvContentPartPr/>
                <p14:nvPr/>
              </p14:nvContentPartPr>
              <p14:xfrm>
                <a:off x="10303097" y="370491"/>
                <a:ext cx="259200" cy="479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8B8A1D7-F385-413D-AD2D-19584BA5F85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85097" y="352491"/>
                  <a:ext cx="2948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7C3D396-38FD-40DE-B04D-EA5F3EB2CD04}"/>
                    </a:ext>
                  </a:extLst>
                </p14:cNvPr>
                <p14:cNvContentPartPr/>
                <p14:nvPr/>
              </p14:nvContentPartPr>
              <p14:xfrm>
                <a:off x="10185377" y="997251"/>
                <a:ext cx="133200" cy="375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7C3D396-38FD-40DE-B04D-EA5F3EB2CD0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67377" y="979611"/>
                  <a:ext cx="1688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2FC6470-9C83-48B1-85C6-272068F59F3D}"/>
                    </a:ext>
                  </a:extLst>
                </p14:cNvPr>
                <p14:cNvContentPartPr/>
                <p14:nvPr/>
              </p14:nvContentPartPr>
              <p14:xfrm>
                <a:off x="9813857" y="816171"/>
                <a:ext cx="317880" cy="211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2FC6470-9C83-48B1-85C6-272068F59F3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96217" y="798531"/>
                  <a:ext cx="353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FC9E636-D167-4F2E-B12F-A888EAB96AAB}"/>
                    </a:ext>
                  </a:extLst>
                </p14:cNvPr>
                <p14:cNvContentPartPr/>
                <p14:nvPr/>
              </p14:nvContentPartPr>
              <p14:xfrm>
                <a:off x="3829217" y="3342651"/>
                <a:ext cx="128160" cy="199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FC9E636-D167-4F2E-B12F-A888EAB96AA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11577" y="3324651"/>
                  <a:ext cx="163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18F65B0-1E2A-4643-8F24-58572F46F97C}"/>
                    </a:ext>
                  </a:extLst>
                </p14:cNvPr>
                <p14:cNvContentPartPr/>
                <p14:nvPr/>
              </p14:nvContentPartPr>
              <p14:xfrm>
                <a:off x="4095257" y="3376491"/>
                <a:ext cx="23400" cy="1933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18F65B0-1E2A-4643-8F24-58572F46F97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77257" y="3358851"/>
                  <a:ext cx="59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FCF616E-C52B-4999-BF55-BC3EDAEB5BF8}"/>
                    </a:ext>
                  </a:extLst>
                </p14:cNvPr>
                <p14:cNvContentPartPr/>
                <p14:nvPr/>
              </p14:nvContentPartPr>
              <p14:xfrm>
                <a:off x="4115417" y="3296931"/>
                <a:ext cx="124200" cy="252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FCF616E-C52B-4999-BF55-BC3EDAEB5BF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97417" y="3279291"/>
                  <a:ext cx="1598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17A3265-5B62-4AB3-8610-249BE73B428B}"/>
                    </a:ext>
                  </a:extLst>
                </p14:cNvPr>
                <p14:cNvContentPartPr/>
                <p14:nvPr/>
              </p14:nvContentPartPr>
              <p14:xfrm>
                <a:off x="4382177" y="166731"/>
                <a:ext cx="5229000" cy="1500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17A3265-5B62-4AB3-8610-249BE73B42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64177" y="148731"/>
                  <a:ext cx="5264640" cy="15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AF93B9C-CA8D-4F6C-A26D-D69785173F42}"/>
                    </a:ext>
                  </a:extLst>
                </p14:cNvPr>
                <p14:cNvContentPartPr/>
                <p14:nvPr/>
              </p14:nvContentPartPr>
              <p14:xfrm>
                <a:off x="4296857" y="1287051"/>
                <a:ext cx="376920" cy="260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AF93B9C-CA8D-4F6C-A26D-D69785173F4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78857" y="1269051"/>
                  <a:ext cx="412560" cy="29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7441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87C6E-85AE-4B6D-86AE-C598E1177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Solve CSPs using</a:t>
            </a:r>
            <a:br>
              <a:rPr lang="en-US" dirty="0"/>
            </a:br>
            <a:r>
              <a:rPr lang="en-US" b="1" dirty="0"/>
              <a:t>Local Search</a:t>
            </a:r>
          </a:p>
        </p:txBody>
      </p:sp>
    </p:spTree>
    <p:extLst>
      <p:ext uri="{BB962C8B-B14F-4D97-AF65-F5344CB8AC3E}">
        <p14:creationId xmlns:p14="http://schemas.microsoft.com/office/powerpoint/2010/main" val="1478505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F773CD-D62D-4548-B517-D57755A440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Local search for CSPs –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DB2D-D4D5-44E8-8AEF-174A41FDCD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strike="sngStrike" dirty="0"/>
          </a:p>
          <a:p>
            <a:r>
              <a:rPr lang="en-US" b="1" dirty="0"/>
              <a:t>Idea</a:t>
            </a:r>
            <a:r>
              <a:rPr lang="en-US" dirty="0"/>
              <a:t>: </a:t>
            </a:r>
            <a:endParaRPr lang="en-US" strike="sngStrike" dirty="0"/>
          </a:p>
          <a:p>
            <a:endParaRPr lang="en-US" strike="sngStrike" dirty="0"/>
          </a:p>
          <a:p>
            <a:endParaRPr lang="en-US" strike="sngStrike"/>
          </a:p>
          <a:p>
            <a:endParaRPr lang="en-US" strike="sngStrike" dirty="0"/>
          </a:p>
          <a:p>
            <a:endParaRPr lang="en-US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BC428-2309-4672-A601-A3E426DB08F1}"/>
              </a:ext>
            </a:extLst>
          </p:cNvPr>
          <p:cNvGrpSpPr/>
          <p:nvPr/>
        </p:nvGrpSpPr>
        <p:grpSpPr>
          <a:xfrm>
            <a:off x="2015177" y="1218651"/>
            <a:ext cx="839880" cy="368640"/>
            <a:chOff x="2015177" y="1218651"/>
            <a:chExt cx="83988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0059F0F-C0E9-40B9-BC2F-B3E77F4E4848}"/>
                    </a:ext>
                  </a:extLst>
                </p14:cNvPr>
                <p14:cNvContentPartPr/>
                <p14:nvPr/>
              </p14:nvContentPartPr>
              <p14:xfrm>
                <a:off x="2102297" y="1322331"/>
                <a:ext cx="60840" cy="209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0059F0F-C0E9-40B9-BC2F-B3E77F4E48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4657" y="1304691"/>
                  <a:ext cx="96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7510D5-E4B6-48B3-BD54-80B64B2CA72B}"/>
                    </a:ext>
                  </a:extLst>
                </p14:cNvPr>
                <p14:cNvContentPartPr/>
                <p14:nvPr/>
              </p14:nvContentPartPr>
              <p14:xfrm>
                <a:off x="2015177" y="1218651"/>
                <a:ext cx="205560" cy="342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7510D5-E4B6-48B3-BD54-80B64B2CA72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97537" y="1200651"/>
                  <a:ext cx="2412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0499F3-9D71-42A0-8E6F-BDD189112F98}"/>
                    </a:ext>
                  </a:extLst>
                </p14:cNvPr>
                <p14:cNvContentPartPr/>
                <p14:nvPr/>
              </p14:nvContentPartPr>
              <p14:xfrm>
                <a:off x="2311457" y="1377771"/>
                <a:ext cx="108720" cy="198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0499F3-9D71-42A0-8E6F-BDD189112F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93457" y="1359771"/>
                  <a:ext cx="144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DFFD61-FF93-4E1D-9BAA-BCA578748336}"/>
                    </a:ext>
                  </a:extLst>
                </p14:cNvPr>
                <p14:cNvContentPartPr/>
                <p14:nvPr/>
              </p14:nvContentPartPr>
              <p14:xfrm>
                <a:off x="2523137" y="1387491"/>
                <a:ext cx="36000" cy="144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DFFD61-FF93-4E1D-9BAA-BCA5787483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05497" y="1369851"/>
                  <a:ext cx="71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CA62F22-8613-47F2-B259-1C3ECA4D85E4}"/>
                    </a:ext>
                  </a:extLst>
                </p14:cNvPr>
                <p14:cNvContentPartPr/>
                <p14:nvPr/>
              </p14:nvContentPartPr>
              <p14:xfrm>
                <a:off x="2590817" y="1264731"/>
                <a:ext cx="264240" cy="322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CA62F22-8613-47F2-B259-1C3ECA4D85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3177" y="1246731"/>
                  <a:ext cx="299880" cy="35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2211CED-B577-431B-8675-455AE7F8158E}"/>
                  </a:ext>
                </a:extLst>
              </p14:cNvPr>
              <p14:cNvContentPartPr/>
              <p14:nvPr/>
            </p14:nvContentPartPr>
            <p14:xfrm>
              <a:off x="2995097" y="1547691"/>
              <a:ext cx="3960" cy="20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2211CED-B577-431B-8675-455AE7F815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7457" y="1529691"/>
                <a:ext cx="3960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751A9EE-C316-4FA2-9578-305EAC034E96}"/>
              </a:ext>
            </a:extLst>
          </p:cNvPr>
          <p:cNvGrpSpPr/>
          <p:nvPr/>
        </p:nvGrpSpPr>
        <p:grpSpPr>
          <a:xfrm>
            <a:off x="3414857" y="1203171"/>
            <a:ext cx="1309320" cy="510120"/>
            <a:chOff x="3414857" y="1203171"/>
            <a:chExt cx="130932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3DEFDE-D116-4247-AE0D-00498A821F3D}"/>
                    </a:ext>
                  </a:extLst>
                </p14:cNvPr>
                <p14:cNvContentPartPr/>
                <p14:nvPr/>
              </p14:nvContentPartPr>
              <p14:xfrm>
                <a:off x="3414857" y="1367691"/>
                <a:ext cx="117720" cy="181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3DEFDE-D116-4247-AE0D-00498A821F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97217" y="1350051"/>
                  <a:ext cx="153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A4115A-BC7E-450A-B46C-0490F096CB60}"/>
                    </a:ext>
                  </a:extLst>
                </p14:cNvPr>
                <p14:cNvContentPartPr/>
                <p14:nvPr/>
              </p14:nvContentPartPr>
              <p14:xfrm>
                <a:off x="3593777" y="1377771"/>
                <a:ext cx="497160" cy="335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A4115A-BC7E-450A-B46C-0490F096CB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76137" y="1359771"/>
                  <a:ext cx="5328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74FEF0-6688-43E6-A459-131CBFF6B159}"/>
                    </a:ext>
                  </a:extLst>
                </p14:cNvPr>
                <p14:cNvContentPartPr/>
                <p14:nvPr/>
              </p14:nvContentPartPr>
              <p14:xfrm>
                <a:off x="4098857" y="1203171"/>
                <a:ext cx="280080" cy="389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74FEF0-6688-43E6-A459-131CBFF6B1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80857" y="1185171"/>
                  <a:ext cx="3157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3FDE2E-A2DD-4B2F-A276-BBFE1D5FC806}"/>
                    </a:ext>
                  </a:extLst>
                </p14:cNvPr>
                <p14:cNvContentPartPr/>
                <p14:nvPr/>
              </p14:nvContentPartPr>
              <p14:xfrm>
                <a:off x="4425017" y="1266531"/>
                <a:ext cx="299160" cy="384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3FDE2E-A2DD-4B2F-A276-BBFE1D5FC8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07377" y="1248531"/>
                  <a:ext cx="334800" cy="41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DF616E-D0C6-4A8A-B192-F1DB60D059DD}"/>
              </a:ext>
            </a:extLst>
          </p:cNvPr>
          <p:cNvGrpSpPr/>
          <p:nvPr/>
        </p:nvGrpSpPr>
        <p:grpSpPr>
          <a:xfrm>
            <a:off x="5225297" y="1264011"/>
            <a:ext cx="2055600" cy="487800"/>
            <a:chOff x="5225297" y="1264011"/>
            <a:chExt cx="205560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D3D2D9-5242-484D-AA88-71AA767864CC}"/>
                    </a:ext>
                  </a:extLst>
                </p14:cNvPr>
                <p14:cNvContentPartPr/>
                <p14:nvPr/>
              </p14:nvContentPartPr>
              <p14:xfrm>
                <a:off x="5225297" y="1414131"/>
                <a:ext cx="214200" cy="144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D3D2D9-5242-484D-AA88-71AA767864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07297" y="1396131"/>
                  <a:ext cx="249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7FB784-BC57-4737-BDFB-7683D436724E}"/>
                    </a:ext>
                  </a:extLst>
                </p14:cNvPr>
                <p14:cNvContentPartPr/>
                <p14:nvPr/>
              </p14:nvContentPartPr>
              <p14:xfrm>
                <a:off x="5574857" y="1356171"/>
                <a:ext cx="129600" cy="214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7FB784-BC57-4737-BDFB-7683D43672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56857" y="1338171"/>
                  <a:ext cx="165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8B490C-046D-48A5-924F-67D5230B0DAC}"/>
                    </a:ext>
                  </a:extLst>
                </p14:cNvPr>
                <p14:cNvContentPartPr/>
                <p14:nvPr/>
              </p14:nvContentPartPr>
              <p14:xfrm>
                <a:off x="5763497" y="1377051"/>
                <a:ext cx="150120" cy="201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8B490C-046D-48A5-924F-67D5230B0DA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45497" y="1359411"/>
                  <a:ext cx="185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BECCA1-0854-47B1-844D-BB4044DBABBC}"/>
                    </a:ext>
                  </a:extLst>
                </p14:cNvPr>
                <p14:cNvContentPartPr/>
                <p14:nvPr/>
              </p14:nvContentPartPr>
              <p14:xfrm>
                <a:off x="5928377" y="1290291"/>
                <a:ext cx="3960" cy="65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BECCA1-0854-47B1-844D-BB4044DBAB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10737" y="1272291"/>
                  <a:ext cx="39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5BEAA7-7E17-434A-84D7-D2DC9FB330B9}"/>
                    </a:ext>
                  </a:extLst>
                </p14:cNvPr>
                <p14:cNvContentPartPr/>
                <p14:nvPr/>
              </p14:nvContentPartPr>
              <p14:xfrm>
                <a:off x="5986697" y="1410891"/>
                <a:ext cx="474840" cy="340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5BEAA7-7E17-434A-84D7-D2DC9FB330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69057" y="1392891"/>
                  <a:ext cx="510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4CF36A-4823-4095-801B-BC025D9AB018}"/>
                    </a:ext>
                  </a:extLst>
                </p14:cNvPr>
                <p14:cNvContentPartPr/>
                <p14:nvPr/>
              </p14:nvContentPartPr>
              <p14:xfrm>
                <a:off x="6568457" y="1264011"/>
                <a:ext cx="712440" cy="308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4CF36A-4823-4095-801B-BC025D9AB01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50457" y="1246011"/>
                  <a:ext cx="74808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783A0CB-EF2B-48D4-B838-BC9532ABFE7E}"/>
              </a:ext>
            </a:extLst>
          </p:cNvPr>
          <p:cNvGrpSpPr/>
          <p:nvPr/>
        </p:nvGrpSpPr>
        <p:grpSpPr>
          <a:xfrm>
            <a:off x="2250257" y="2016411"/>
            <a:ext cx="1093680" cy="260280"/>
            <a:chOff x="2250257" y="2016411"/>
            <a:chExt cx="109368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52BB46-E2DF-449F-AA5E-0500A2C61D3F}"/>
                    </a:ext>
                  </a:extLst>
                </p14:cNvPr>
                <p14:cNvContentPartPr/>
                <p14:nvPr/>
              </p14:nvContentPartPr>
              <p14:xfrm>
                <a:off x="2250257" y="2072211"/>
                <a:ext cx="200880" cy="151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52BB46-E2DF-449F-AA5E-0500A2C61D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32617" y="2054571"/>
                  <a:ext cx="236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62AD5A-A424-4FA8-AF4A-48BB2F072FF9}"/>
                    </a:ext>
                  </a:extLst>
                </p14:cNvPr>
                <p14:cNvContentPartPr/>
                <p14:nvPr/>
              </p14:nvContentPartPr>
              <p14:xfrm>
                <a:off x="2489297" y="2084811"/>
                <a:ext cx="394560" cy="156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62AD5A-A424-4FA8-AF4A-48BB2F072F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71297" y="2066811"/>
                  <a:ext cx="430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87D2C-851F-434B-B259-BAFA1951E7FD}"/>
                    </a:ext>
                  </a:extLst>
                </p14:cNvPr>
                <p14:cNvContentPartPr/>
                <p14:nvPr/>
              </p14:nvContentPartPr>
              <p14:xfrm>
                <a:off x="2987177" y="2139171"/>
                <a:ext cx="356760" cy="22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87D2C-851F-434B-B259-BAFA1951E7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69537" y="2121171"/>
                  <a:ext cx="392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42AFB0-E4F2-4001-A106-4FD4196DA11C}"/>
                    </a:ext>
                  </a:extLst>
                </p14:cNvPr>
                <p14:cNvContentPartPr/>
                <p14:nvPr/>
              </p14:nvContentPartPr>
              <p14:xfrm>
                <a:off x="2996897" y="2016411"/>
                <a:ext cx="163800" cy="260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42AFB0-E4F2-4001-A106-4FD4196DA1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79257" y="1998411"/>
                  <a:ext cx="1994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2C2FE5-C892-4AB7-99A2-E04323B8855B}"/>
              </a:ext>
            </a:extLst>
          </p:cNvPr>
          <p:cNvGrpSpPr/>
          <p:nvPr/>
        </p:nvGrpSpPr>
        <p:grpSpPr>
          <a:xfrm>
            <a:off x="3757577" y="2010291"/>
            <a:ext cx="729360" cy="308160"/>
            <a:chOff x="3757577" y="2010291"/>
            <a:chExt cx="72936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E29BE3-4CAE-48FD-89FA-6DE26ECDAFB7}"/>
                    </a:ext>
                  </a:extLst>
                </p14:cNvPr>
                <p14:cNvContentPartPr/>
                <p14:nvPr/>
              </p14:nvContentPartPr>
              <p14:xfrm>
                <a:off x="3757577" y="2084811"/>
                <a:ext cx="159840" cy="191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E29BE3-4CAE-48FD-89FA-6DE26ECDAF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39937" y="2066811"/>
                  <a:ext cx="195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DB3F617-288A-4173-889B-3CFA28698DFD}"/>
                    </a:ext>
                  </a:extLst>
                </p14:cNvPr>
                <p14:cNvContentPartPr/>
                <p14:nvPr/>
              </p14:nvContentPartPr>
              <p14:xfrm>
                <a:off x="3962417" y="2010291"/>
                <a:ext cx="524520" cy="308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DB3F617-288A-4173-889B-3CFA28698D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44417" y="1992651"/>
                  <a:ext cx="560160" cy="34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25B7336-9403-4CA8-98BB-4411CBEDCBDC}"/>
                  </a:ext>
                </a:extLst>
              </p14:cNvPr>
              <p14:cNvContentPartPr/>
              <p14:nvPr/>
            </p14:nvContentPartPr>
            <p14:xfrm>
              <a:off x="3791777" y="2517891"/>
              <a:ext cx="663480" cy="828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25B7336-9403-4CA8-98BB-4411CBEDCBD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74137" y="2499891"/>
                <a:ext cx="69912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FFE2D78-A5CA-4EB5-82A7-A07DF2BF8D4C}"/>
              </a:ext>
            </a:extLst>
          </p:cNvPr>
          <p:cNvGrpSpPr/>
          <p:nvPr/>
        </p:nvGrpSpPr>
        <p:grpSpPr>
          <a:xfrm>
            <a:off x="5493137" y="1933611"/>
            <a:ext cx="1966320" cy="517320"/>
            <a:chOff x="5493137" y="1933611"/>
            <a:chExt cx="196632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74DEF7B-A0F7-436E-94AD-A57118F8D56D}"/>
                    </a:ext>
                  </a:extLst>
                </p14:cNvPr>
                <p14:cNvContentPartPr/>
                <p14:nvPr/>
              </p14:nvContentPartPr>
              <p14:xfrm>
                <a:off x="5493137" y="2180571"/>
                <a:ext cx="289080" cy="40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74DEF7B-A0F7-436E-94AD-A57118F8D5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75137" y="2162571"/>
                  <a:ext cx="324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5EFB36A-B5B5-4AC6-B86A-487DB36873F3}"/>
                    </a:ext>
                  </a:extLst>
                </p14:cNvPr>
                <p14:cNvContentPartPr/>
                <p14:nvPr/>
              </p14:nvContentPartPr>
              <p14:xfrm>
                <a:off x="5548937" y="1933611"/>
                <a:ext cx="296280" cy="484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5EFB36A-B5B5-4AC6-B86A-487DB36873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31297" y="1915971"/>
                  <a:ext cx="3319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3B9BCD-D06D-4A80-A6B1-6BB869EBFBC2}"/>
                    </a:ext>
                  </a:extLst>
                </p14:cNvPr>
                <p14:cNvContentPartPr/>
                <p14:nvPr/>
              </p14:nvContentPartPr>
              <p14:xfrm>
                <a:off x="5735777" y="1986531"/>
                <a:ext cx="82080" cy="461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3B9BCD-D06D-4A80-A6B1-6BB869EBFB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18137" y="1968891"/>
                  <a:ext cx="1177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A32AA8B-002E-469C-88E3-A0FE9B9CFDAA}"/>
                    </a:ext>
                  </a:extLst>
                </p14:cNvPr>
                <p14:cNvContentPartPr/>
                <p14:nvPr/>
              </p14:nvContentPartPr>
              <p14:xfrm>
                <a:off x="5984177" y="2268771"/>
                <a:ext cx="160920" cy="151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A32AA8B-002E-469C-88E3-A0FE9B9CFD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66537" y="2250771"/>
                  <a:ext cx="196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80E3E4-37B4-4D9A-A938-C3179F74157E}"/>
                    </a:ext>
                  </a:extLst>
                </p14:cNvPr>
                <p14:cNvContentPartPr/>
                <p14:nvPr/>
              </p14:nvContentPartPr>
              <p14:xfrm>
                <a:off x="6113417" y="2158251"/>
                <a:ext cx="825480" cy="278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80E3E4-37B4-4D9A-A938-C3179F7415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95417" y="2140251"/>
                  <a:ext cx="861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017193-B7D4-47B2-8FB2-9A469AB98BA0}"/>
                    </a:ext>
                  </a:extLst>
                </p14:cNvPr>
                <p14:cNvContentPartPr/>
                <p14:nvPr/>
              </p14:nvContentPartPr>
              <p14:xfrm>
                <a:off x="6952577" y="2138451"/>
                <a:ext cx="506880" cy="312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017193-B7D4-47B2-8FB2-9A469AB98B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34937" y="2120811"/>
                  <a:ext cx="542520" cy="34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3F27319-E50D-4141-936F-299AAD451695}"/>
              </a:ext>
            </a:extLst>
          </p:cNvPr>
          <p:cNvGrpSpPr/>
          <p:nvPr/>
        </p:nvGrpSpPr>
        <p:grpSpPr>
          <a:xfrm>
            <a:off x="3512057" y="3066531"/>
            <a:ext cx="402120" cy="317520"/>
            <a:chOff x="3512057" y="3066531"/>
            <a:chExt cx="40212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8286B1-F4D5-4B05-9FF5-31275E7731D6}"/>
                    </a:ext>
                  </a:extLst>
                </p14:cNvPr>
                <p14:cNvContentPartPr/>
                <p14:nvPr/>
              </p14:nvContentPartPr>
              <p14:xfrm>
                <a:off x="3512057" y="3066531"/>
                <a:ext cx="124920" cy="137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8286B1-F4D5-4B05-9FF5-31275E7731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94417" y="3048531"/>
                  <a:ext cx="160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814D60-BA0C-4DE8-9433-7D01ABA7EC20}"/>
                    </a:ext>
                  </a:extLst>
                </p14:cNvPr>
                <p14:cNvContentPartPr/>
                <p14:nvPr/>
              </p14:nvContentPartPr>
              <p14:xfrm>
                <a:off x="3523217" y="3072291"/>
                <a:ext cx="111240" cy="130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814D60-BA0C-4DE8-9433-7D01ABA7EC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05217" y="3054291"/>
                  <a:ext cx="146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C02D274-CC51-43A1-9278-FC6ED271DCA8}"/>
                    </a:ext>
                  </a:extLst>
                </p14:cNvPr>
                <p14:cNvContentPartPr/>
                <p14:nvPr/>
              </p14:nvContentPartPr>
              <p14:xfrm>
                <a:off x="3808337" y="3129171"/>
                <a:ext cx="105840" cy="254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C02D274-CC51-43A1-9278-FC6ED271DC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90337" y="3111531"/>
                  <a:ext cx="14148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247E334-563C-42EA-9F4E-131A1DD453B2}"/>
              </a:ext>
            </a:extLst>
          </p:cNvPr>
          <p:cNvGrpSpPr/>
          <p:nvPr/>
        </p:nvGrpSpPr>
        <p:grpSpPr>
          <a:xfrm>
            <a:off x="4194617" y="2751171"/>
            <a:ext cx="2097720" cy="1920960"/>
            <a:chOff x="4194617" y="2751171"/>
            <a:chExt cx="2097720" cy="19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D7DE7A-9143-4522-A53B-54BA460692A7}"/>
                    </a:ext>
                  </a:extLst>
                </p14:cNvPr>
                <p14:cNvContentPartPr/>
                <p14:nvPr/>
              </p14:nvContentPartPr>
              <p14:xfrm>
                <a:off x="4268417" y="2887251"/>
                <a:ext cx="542880" cy="224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D7DE7A-9143-4522-A53B-54BA460692A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50417" y="2869611"/>
                  <a:ext cx="578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1EEB841-82B3-4F0C-AA04-727F986FD430}"/>
                    </a:ext>
                  </a:extLst>
                </p14:cNvPr>
                <p14:cNvContentPartPr/>
                <p14:nvPr/>
              </p14:nvContentPartPr>
              <p14:xfrm>
                <a:off x="4273817" y="3111891"/>
                <a:ext cx="398160" cy="254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1EEB841-82B3-4F0C-AA04-727F986FD4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56177" y="3093891"/>
                  <a:ext cx="433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5C93958-63DC-476A-94D5-935A4C8E8707}"/>
                    </a:ext>
                  </a:extLst>
                </p14:cNvPr>
                <p14:cNvContentPartPr/>
                <p14:nvPr/>
              </p14:nvContentPartPr>
              <p14:xfrm>
                <a:off x="4315217" y="3134931"/>
                <a:ext cx="150840" cy="432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5C93958-63DC-476A-94D5-935A4C8E87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97217" y="3116931"/>
                  <a:ext cx="1864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B7C148-4659-4F99-A76B-56451D108996}"/>
                    </a:ext>
                  </a:extLst>
                </p14:cNvPr>
                <p14:cNvContentPartPr/>
                <p14:nvPr/>
              </p14:nvContentPartPr>
              <p14:xfrm>
                <a:off x="4194617" y="3181011"/>
                <a:ext cx="135000" cy="837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B7C148-4659-4F99-A76B-56451D1089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76617" y="3163371"/>
                  <a:ext cx="17064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07882B-638E-4628-AAF4-6B4CD5D0A6C1}"/>
                    </a:ext>
                  </a:extLst>
                </p14:cNvPr>
                <p14:cNvContentPartPr/>
                <p14:nvPr/>
              </p14:nvContentPartPr>
              <p14:xfrm>
                <a:off x="4898057" y="2751171"/>
                <a:ext cx="182520" cy="277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07882B-638E-4628-AAF4-6B4CD5D0A6C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80417" y="2733531"/>
                  <a:ext cx="2181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BAA1D1F-22B4-4A48-88F3-244E7C4671B2}"/>
                    </a:ext>
                  </a:extLst>
                </p14:cNvPr>
                <p14:cNvContentPartPr/>
                <p14:nvPr/>
              </p14:nvContentPartPr>
              <p14:xfrm>
                <a:off x="4772417" y="3307371"/>
                <a:ext cx="161640" cy="15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BAA1D1F-22B4-4A48-88F3-244E7C4671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54777" y="3289371"/>
                  <a:ext cx="197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822CB5-8CE5-491C-9CBB-740C4FE57324}"/>
                    </a:ext>
                  </a:extLst>
                </p14:cNvPr>
                <p14:cNvContentPartPr/>
                <p14:nvPr/>
              </p14:nvContentPartPr>
              <p14:xfrm>
                <a:off x="4653257" y="3188571"/>
                <a:ext cx="556200" cy="584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822CB5-8CE5-491C-9CBB-740C4FE573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35617" y="3170571"/>
                  <a:ext cx="59184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3A8883D-51F3-4A5B-8229-A05EFB68F34D}"/>
                    </a:ext>
                  </a:extLst>
                </p14:cNvPr>
                <p14:cNvContentPartPr/>
                <p14:nvPr/>
              </p14:nvContentPartPr>
              <p14:xfrm>
                <a:off x="4578377" y="3972291"/>
                <a:ext cx="261720" cy="312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3A8883D-51F3-4A5B-8229-A05EFB68F34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60377" y="3954291"/>
                  <a:ext cx="2973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A30D34-7225-411C-AA37-82F040DCA1A7}"/>
                    </a:ext>
                  </a:extLst>
                </p14:cNvPr>
                <p14:cNvContentPartPr/>
                <p14:nvPr/>
              </p14:nvContentPartPr>
              <p14:xfrm>
                <a:off x="5610497" y="2937651"/>
                <a:ext cx="15120" cy="10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A30D34-7225-411C-AA37-82F040DCA1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92497" y="2920011"/>
                  <a:ext cx="50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FFBEA0-C274-4A9A-95A1-E622953E82E9}"/>
                    </a:ext>
                  </a:extLst>
                </p14:cNvPr>
                <p14:cNvContentPartPr/>
                <p14:nvPr/>
              </p14:nvContentPartPr>
              <p14:xfrm>
                <a:off x="5619497" y="3030891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FFBEA0-C274-4A9A-95A1-E622953E82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01857" y="30132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85C6A5-A491-4B41-84C0-A1E2749254FB}"/>
                    </a:ext>
                  </a:extLst>
                </p14:cNvPr>
                <p14:cNvContentPartPr/>
                <p14:nvPr/>
              </p14:nvContentPartPr>
              <p14:xfrm>
                <a:off x="6155897" y="2858811"/>
                <a:ext cx="136440" cy="301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85C6A5-A491-4B41-84C0-A1E2749254F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37897" y="2840811"/>
                  <a:ext cx="1720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C13DB5D-B7CC-4C9C-9C96-5407C555A388}"/>
                    </a:ext>
                  </a:extLst>
                </p14:cNvPr>
                <p14:cNvContentPartPr/>
                <p14:nvPr/>
              </p14:nvContentPartPr>
              <p14:xfrm>
                <a:off x="5716697" y="3299091"/>
                <a:ext cx="8640" cy="42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C13DB5D-B7CC-4C9C-9C96-5407C555A3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98697" y="3281091"/>
                  <a:ext cx="44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856A3C-B2F5-468F-84D0-ABA27D004947}"/>
                    </a:ext>
                  </a:extLst>
                </p14:cNvPr>
                <p14:cNvContentPartPr/>
                <p14:nvPr/>
              </p14:nvContentPartPr>
              <p14:xfrm>
                <a:off x="5654417" y="3492771"/>
                <a:ext cx="360" cy="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856A3C-B2F5-468F-84D0-ABA27D00494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36417" y="34751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EBB32F8-3538-4D77-B731-1BA69BECE870}"/>
                    </a:ext>
                  </a:extLst>
                </p14:cNvPr>
                <p14:cNvContentPartPr/>
                <p14:nvPr/>
              </p14:nvContentPartPr>
              <p14:xfrm>
                <a:off x="6034217" y="3362811"/>
                <a:ext cx="249120" cy="354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EBB32F8-3538-4D77-B731-1BA69BECE87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16577" y="3345171"/>
                  <a:ext cx="2847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D4E3685-194E-49B0-9AE5-EC39926C6A5A}"/>
                    </a:ext>
                  </a:extLst>
                </p14:cNvPr>
                <p14:cNvContentPartPr/>
                <p14:nvPr/>
              </p14:nvContentPartPr>
              <p14:xfrm>
                <a:off x="5431577" y="3811371"/>
                <a:ext cx="34200" cy="156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D4E3685-194E-49B0-9AE5-EC39926C6A5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13937" y="3793371"/>
                  <a:ext cx="69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B74C436-47B6-48DA-BB24-E87706D73ED9}"/>
                    </a:ext>
                  </a:extLst>
                </p14:cNvPr>
                <p14:cNvContentPartPr/>
                <p14:nvPr/>
              </p14:nvContentPartPr>
              <p14:xfrm>
                <a:off x="5930177" y="3863931"/>
                <a:ext cx="328680" cy="246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B74C436-47B6-48DA-BB24-E87706D73ED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12537" y="3846291"/>
                  <a:ext cx="364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78EFA3-981B-4EDB-B908-3523B0FD74DA}"/>
                    </a:ext>
                  </a:extLst>
                </p14:cNvPr>
                <p14:cNvContentPartPr/>
                <p14:nvPr/>
              </p14:nvContentPartPr>
              <p14:xfrm>
                <a:off x="5364617" y="4244451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78EFA3-981B-4EDB-B908-3523B0FD74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46977" y="42264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10CEE7E-A7E4-4505-96F9-ED3EA2ED1171}"/>
                    </a:ext>
                  </a:extLst>
                </p14:cNvPr>
                <p14:cNvContentPartPr/>
                <p14:nvPr/>
              </p14:nvContentPartPr>
              <p14:xfrm>
                <a:off x="5324297" y="4409331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10CEE7E-A7E4-4505-96F9-ED3EA2ED11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06657" y="43916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D7EC8C3-EDBD-42E3-93DF-3B83D6B7D203}"/>
                    </a:ext>
                  </a:extLst>
                </p14:cNvPr>
                <p14:cNvContentPartPr/>
                <p14:nvPr/>
              </p14:nvContentPartPr>
              <p14:xfrm>
                <a:off x="5857097" y="4300611"/>
                <a:ext cx="223200" cy="371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D7EC8C3-EDBD-42E3-93DF-3B83D6B7D20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839097" y="4282611"/>
                  <a:ext cx="258840" cy="40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F9E36D-6C97-4B54-A545-44C4F1C20F99}"/>
              </a:ext>
            </a:extLst>
          </p:cNvPr>
          <p:cNvGrpSpPr/>
          <p:nvPr/>
        </p:nvGrpSpPr>
        <p:grpSpPr>
          <a:xfrm>
            <a:off x="1120937" y="1368771"/>
            <a:ext cx="637560" cy="1047240"/>
            <a:chOff x="1120937" y="1368771"/>
            <a:chExt cx="637560" cy="10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C804ED-8345-4051-9F93-1B97BD70A6B4}"/>
                    </a:ext>
                  </a:extLst>
                </p14:cNvPr>
                <p14:cNvContentPartPr/>
                <p14:nvPr/>
              </p14:nvContentPartPr>
              <p14:xfrm>
                <a:off x="1698017" y="1368771"/>
                <a:ext cx="60480" cy="207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C804ED-8345-4051-9F93-1B97BD70A6B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680377" y="1351131"/>
                  <a:ext cx="96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340C88-2C95-43F5-8C48-495BE13FD4A8}"/>
                    </a:ext>
                  </a:extLst>
                </p14:cNvPr>
                <p14:cNvContentPartPr/>
                <p14:nvPr/>
              </p14:nvContentPartPr>
              <p14:xfrm>
                <a:off x="1583177" y="1381731"/>
                <a:ext cx="161280" cy="57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340C88-2C95-43F5-8C48-495BE13FD4A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65177" y="1364091"/>
                  <a:ext cx="196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55FA50-6B62-4DDB-85D0-089F9B470A7C}"/>
                    </a:ext>
                  </a:extLst>
                </p14:cNvPr>
                <p14:cNvContentPartPr/>
                <p14:nvPr/>
              </p14:nvContentPartPr>
              <p14:xfrm>
                <a:off x="1576697" y="1908411"/>
                <a:ext cx="105480" cy="254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55FA50-6B62-4DDB-85D0-089F9B470A7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558697" y="1890411"/>
                  <a:ext cx="1411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1190047-262F-4E10-9B08-4EA051EB7486}"/>
                    </a:ext>
                  </a:extLst>
                </p14:cNvPr>
                <p14:cNvContentPartPr/>
                <p14:nvPr/>
              </p14:nvContentPartPr>
              <p14:xfrm>
                <a:off x="1739417" y="2188491"/>
                <a:ext cx="9360" cy="1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1190047-262F-4E10-9B08-4EA051EB74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21777" y="2170851"/>
                  <a:ext cx="45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BB4B031-BDF0-4556-B146-6BBA4FD1F7EA}"/>
                    </a:ext>
                  </a:extLst>
                </p14:cNvPr>
                <p14:cNvContentPartPr/>
                <p14:nvPr/>
              </p14:nvContentPartPr>
              <p14:xfrm>
                <a:off x="1120937" y="1704291"/>
                <a:ext cx="411840" cy="711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BB4B031-BDF0-4556-B146-6BBA4FD1F7E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02937" y="1686651"/>
                  <a:ext cx="44748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E85B31D-88AD-413F-A235-D7B7F0FD90F6}"/>
                    </a:ext>
                  </a:extLst>
                </p14:cNvPr>
                <p14:cNvContentPartPr/>
                <p14:nvPr/>
              </p14:nvContentPartPr>
              <p14:xfrm>
                <a:off x="1449977" y="1601331"/>
                <a:ext cx="140400" cy="258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E85B31D-88AD-413F-A235-D7B7F0FD90F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32337" y="1583331"/>
                  <a:ext cx="17604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9CCAF52-E935-4291-A83A-A8EB618E600C}"/>
                  </a:ext>
                </a:extLst>
              </p14:cNvPr>
              <p14:cNvContentPartPr/>
              <p14:nvPr/>
            </p14:nvContentPartPr>
            <p14:xfrm>
              <a:off x="7452617" y="2353011"/>
              <a:ext cx="112320" cy="1519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9CCAF52-E935-4291-A83A-A8EB618E600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434977" y="2335371"/>
                <a:ext cx="1479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1278CD8-3136-4FD8-8AF1-FAA50C5A1DD9}"/>
                  </a:ext>
                </a:extLst>
              </p14:cNvPr>
              <p14:cNvContentPartPr/>
              <p14:nvPr/>
            </p14:nvContentPartPr>
            <p14:xfrm>
              <a:off x="5537057" y="2452731"/>
              <a:ext cx="1774080" cy="2149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1278CD8-3136-4FD8-8AF1-FAA50C5A1DD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519057" y="2434731"/>
                <a:ext cx="180972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860FD1BB-7D6C-4A36-97DD-98E0DB1466C1}"/>
              </a:ext>
            </a:extLst>
          </p:cNvPr>
          <p:cNvGrpSpPr/>
          <p:nvPr/>
        </p:nvGrpSpPr>
        <p:grpSpPr>
          <a:xfrm>
            <a:off x="8046617" y="2317731"/>
            <a:ext cx="247680" cy="525240"/>
            <a:chOff x="8046617" y="2317731"/>
            <a:chExt cx="247680" cy="52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9ACC937-630E-492F-B9E5-825C4DFE4637}"/>
                    </a:ext>
                  </a:extLst>
                </p14:cNvPr>
                <p14:cNvContentPartPr/>
                <p14:nvPr/>
              </p14:nvContentPartPr>
              <p14:xfrm>
                <a:off x="8136617" y="2317731"/>
                <a:ext cx="76680" cy="417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9ACC937-630E-492F-B9E5-825C4DFE46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18617" y="2300091"/>
                  <a:ext cx="1123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2471CA5-4584-4828-9CDF-79EB2A85D6C1}"/>
                    </a:ext>
                  </a:extLst>
                </p14:cNvPr>
                <p14:cNvContentPartPr/>
                <p14:nvPr/>
              </p14:nvContentPartPr>
              <p14:xfrm>
                <a:off x="8046617" y="2584491"/>
                <a:ext cx="247680" cy="258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2471CA5-4584-4828-9CDF-79EB2A85D6C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028977" y="2566851"/>
                  <a:ext cx="28332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78D2B75-856E-4850-9BD2-B6EA24602483}"/>
                  </a:ext>
                </a:extLst>
              </p14:cNvPr>
              <p14:cNvContentPartPr/>
              <p14:nvPr/>
            </p14:nvContentPartPr>
            <p14:xfrm>
              <a:off x="7968857" y="3027651"/>
              <a:ext cx="335160" cy="4039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78D2B75-856E-4850-9BD2-B6EA24602483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951217" y="3009651"/>
                <a:ext cx="370800" cy="43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DCF0B78-4B2E-40A1-AD88-3FAF2770FA15}"/>
              </a:ext>
            </a:extLst>
          </p:cNvPr>
          <p:cNvGrpSpPr/>
          <p:nvPr/>
        </p:nvGrpSpPr>
        <p:grpSpPr>
          <a:xfrm>
            <a:off x="1390937" y="5214651"/>
            <a:ext cx="3158280" cy="776520"/>
            <a:chOff x="1390937" y="5214651"/>
            <a:chExt cx="3158280" cy="77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37D4C91-575C-4E28-A273-CAD67AAA11E5}"/>
                    </a:ext>
                  </a:extLst>
                </p14:cNvPr>
                <p14:cNvContentPartPr/>
                <p14:nvPr/>
              </p14:nvContentPartPr>
              <p14:xfrm>
                <a:off x="1390937" y="5404371"/>
                <a:ext cx="43560" cy="317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37D4C91-575C-4E28-A273-CAD67AAA11E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373297" y="5386371"/>
                  <a:ext cx="792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1E8E46D-FE32-4953-89DE-5B2589F7042D}"/>
                    </a:ext>
                  </a:extLst>
                </p14:cNvPr>
                <p14:cNvContentPartPr/>
                <p14:nvPr/>
              </p14:nvContentPartPr>
              <p14:xfrm>
                <a:off x="1425857" y="5214651"/>
                <a:ext cx="423720" cy="389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1E8E46D-FE32-4953-89DE-5B2589F7042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08217" y="5196651"/>
                  <a:ext cx="4593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E74E430-5B97-47C6-9684-5B96AFAFD1F3}"/>
                    </a:ext>
                  </a:extLst>
                </p14:cNvPr>
                <p14:cNvContentPartPr/>
                <p14:nvPr/>
              </p14:nvContentPartPr>
              <p14:xfrm>
                <a:off x="1856777" y="5459451"/>
                <a:ext cx="19440" cy="145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E74E430-5B97-47C6-9684-5B96AFAFD1F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838777" y="5441811"/>
                  <a:ext cx="55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16289CD-C6E1-416C-9E8C-C6427895598C}"/>
                    </a:ext>
                  </a:extLst>
                </p14:cNvPr>
                <p14:cNvContentPartPr/>
                <p14:nvPr/>
              </p14:nvContentPartPr>
              <p14:xfrm>
                <a:off x="1870457" y="5286291"/>
                <a:ext cx="300240" cy="388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16289CD-C6E1-416C-9E8C-C6427895598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852817" y="5268291"/>
                  <a:ext cx="3358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D1B6077-6B0A-4BF2-B428-A4DEB431F2C5}"/>
                    </a:ext>
                  </a:extLst>
                </p14:cNvPr>
                <p14:cNvContentPartPr/>
                <p14:nvPr/>
              </p14:nvContentPartPr>
              <p14:xfrm>
                <a:off x="2291297" y="5580771"/>
                <a:ext cx="651960" cy="7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D1B6077-6B0A-4BF2-B428-A4DEB431F2C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273297" y="5563131"/>
                  <a:ext cx="687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C25590E-639A-471D-A21B-1E54F7969C9A}"/>
                    </a:ext>
                  </a:extLst>
                </p14:cNvPr>
                <p14:cNvContentPartPr/>
                <p14:nvPr/>
              </p14:nvContentPartPr>
              <p14:xfrm>
                <a:off x="2805377" y="5525331"/>
                <a:ext cx="119520" cy="211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C25590E-639A-471D-A21B-1E54F7969C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87737" y="5507691"/>
                  <a:ext cx="155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27F3960-3A58-48D6-B82D-1F4F78C31015}"/>
                    </a:ext>
                  </a:extLst>
                </p14:cNvPr>
                <p14:cNvContentPartPr/>
                <p14:nvPr/>
              </p14:nvContentPartPr>
              <p14:xfrm>
                <a:off x="2950817" y="5573211"/>
                <a:ext cx="140760" cy="147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27F3960-3A58-48D6-B82D-1F4F78C3101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32817" y="5555211"/>
                  <a:ext cx="176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6EE87F1-6D9C-47EA-A10F-E56D572843B9}"/>
                    </a:ext>
                  </a:extLst>
                </p14:cNvPr>
                <p14:cNvContentPartPr/>
                <p14:nvPr/>
              </p14:nvContentPartPr>
              <p14:xfrm>
                <a:off x="3223337" y="5581491"/>
                <a:ext cx="185400" cy="158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6EE87F1-6D9C-47EA-A10F-E56D572843B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05697" y="5563851"/>
                  <a:ext cx="221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9C4304A-6893-41A0-AF08-6C8DB5ABC121}"/>
                    </a:ext>
                  </a:extLst>
                </p14:cNvPr>
                <p14:cNvContentPartPr/>
                <p14:nvPr/>
              </p14:nvContentPartPr>
              <p14:xfrm>
                <a:off x="3512417" y="5334171"/>
                <a:ext cx="165240" cy="610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9C4304A-6893-41A0-AF08-6C8DB5ABC12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94777" y="5316531"/>
                  <a:ext cx="20088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FA1625-8044-44D9-BC24-02E5D32BDB24}"/>
                    </a:ext>
                  </a:extLst>
                </p14:cNvPr>
                <p14:cNvContentPartPr/>
                <p14:nvPr/>
              </p14:nvContentPartPr>
              <p14:xfrm>
                <a:off x="3796457" y="5329491"/>
                <a:ext cx="328680" cy="447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FA1625-8044-44D9-BC24-02E5D32BDB2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778457" y="5311491"/>
                  <a:ext cx="3643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2B9CE93-07F4-4EA5-88E8-4D386447191D}"/>
                    </a:ext>
                  </a:extLst>
                </p14:cNvPr>
                <p14:cNvContentPartPr/>
                <p14:nvPr/>
              </p14:nvContentPartPr>
              <p14:xfrm>
                <a:off x="4177697" y="5458371"/>
                <a:ext cx="371520" cy="389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2B9CE93-07F4-4EA5-88E8-4D386447191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59697" y="5440371"/>
                  <a:ext cx="4071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29771D0-FAB9-4570-8A53-0A5CDD788D2E}"/>
                    </a:ext>
                  </a:extLst>
                </p14:cNvPr>
                <p14:cNvContentPartPr/>
                <p14:nvPr/>
              </p14:nvContentPartPr>
              <p14:xfrm>
                <a:off x="2829137" y="5933931"/>
                <a:ext cx="1439640" cy="57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29771D0-FAB9-4570-8A53-0A5CDD788D2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811497" y="5915931"/>
                  <a:ext cx="1475280" cy="9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704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C50A1C-2567-4232-93E4-3D6A62B52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Min-conflict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66207-5E50-4371-8951-785DF7DAD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22" y="1119186"/>
            <a:ext cx="10012218" cy="3724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FA08C-C720-4012-A105-E38A8998CA1C}"/>
              </a:ext>
            </a:extLst>
          </p:cNvPr>
          <p:cNvSpPr txBox="1"/>
          <p:nvPr/>
        </p:nvSpPr>
        <p:spPr>
          <a:xfrm>
            <a:off x="27708" y="6522042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851B0-8900-44C3-9A11-5D0CA53F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78" y="5069678"/>
            <a:ext cx="10164644" cy="13070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1D55F62-BFD6-4696-80DA-B682BD321383}"/>
              </a:ext>
            </a:extLst>
          </p:cNvPr>
          <p:cNvGrpSpPr/>
          <p:nvPr/>
        </p:nvGrpSpPr>
        <p:grpSpPr>
          <a:xfrm>
            <a:off x="4554257" y="735571"/>
            <a:ext cx="192960" cy="313200"/>
            <a:chOff x="4554257" y="735571"/>
            <a:chExt cx="19296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F62BED-363E-41C4-9A07-02815475DE85}"/>
                    </a:ext>
                  </a:extLst>
                </p14:cNvPr>
                <p14:cNvContentPartPr/>
                <p14:nvPr/>
              </p14:nvContentPartPr>
              <p14:xfrm>
                <a:off x="4637057" y="735571"/>
                <a:ext cx="27000" cy="267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F62BED-363E-41C4-9A07-02815475DE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9057" y="717931"/>
                  <a:ext cx="62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DEDA9F-80BA-4151-837B-243482C863E6}"/>
                    </a:ext>
                  </a:extLst>
                </p14:cNvPr>
                <p14:cNvContentPartPr/>
                <p14:nvPr/>
              </p14:nvContentPartPr>
              <p14:xfrm>
                <a:off x="4554257" y="884251"/>
                <a:ext cx="192960" cy="164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DEDA9F-80BA-4151-837B-243482C863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36617" y="866251"/>
                  <a:ext cx="22860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3D15EA-71C6-4F7D-B851-E0F3CE10958E}"/>
                  </a:ext>
                </a:extLst>
              </p14:cNvPr>
              <p14:cNvContentPartPr/>
              <p14:nvPr/>
            </p14:nvContentPartPr>
            <p14:xfrm>
              <a:off x="4992377" y="1421011"/>
              <a:ext cx="1225080" cy="70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3D15EA-71C6-4F7D-B851-E0F3CE1095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4737" y="1403371"/>
                <a:ext cx="126072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692D40F-EE2F-4B46-8D05-0F5B77F8DB14}"/>
              </a:ext>
            </a:extLst>
          </p:cNvPr>
          <p:cNvGrpSpPr/>
          <p:nvPr/>
        </p:nvGrpSpPr>
        <p:grpSpPr>
          <a:xfrm>
            <a:off x="5569817" y="783451"/>
            <a:ext cx="295560" cy="283320"/>
            <a:chOff x="5569817" y="783451"/>
            <a:chExt cx="2955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2CF0CBD-8E11-4AC2-9586-F60EA9D3ADDE}"/>
                    </a:ext>
                  </a:extLst>
                </p14:cNvPr>
                <p14:cNvContentPartPr/>
                <p14:nvPr/>
              </p14:nvContentPartPr>
              <p14:xfrm>
                <a:off x="5651537" y="783451"/>
                <a:ext cx="56160" cy="19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2CF0CBD-8E11-4AC2-9586-F60EA9D3AD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33897" y="765451"/>
                  <a:ext cx="91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3511D8-8313-489B-B109-921A3B7D2E67}"/>
                    </a:ext>
                  </a:extLst>
                </p14:cNvPr>
                <p14:cNvContentPartPr/>
                <p14:nvPr/>
              </p14:nvContentPartPr>
              <p14:xfrm>
                <a:off x="5569817" y="843571"/>
                <a:ext cx="295560" cy="223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3511D8-8313-489B-B109-921A3B7D2E6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52177" y="825931"/>
                  <a:ext cx="33120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9FAAE0-44D6-4F56-B92D-732BE9273B9B}"/>
                  </a:ext>
                </a:extLst>
              </p14:cNvPr>
              <p14:cNvContentPartPr/>
              <p14:nvPr/>
            </p14:nvContentPartPr>
            <p14:xfrm>
              <a:off x="9106457" y="1482211"/>
              <a:ext cx="542880" cy="42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9FAAE0-44D6-4F56-B92D-732BE9273B9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88457" y="1464211"/>
                <a:ext cx="57852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A1A875D-AAE2-41DB-9209-DE4D8BC6B322}"/>
              </a:ext>
            </a:extLst>
          </p:cNvPr>
          <p:cNvGrpSpPr/>
          <p:nvPr/>
        </p:nvGrpSpPr>
        <p:grpSpPr>
          <a:xfrm>
            <a:off x="879737" y="2517211"/>
            <a:ext cx="315720" cy="185400"/>
            <a:chOff x="879737" y="2517211"/>
            <a:chExt cx="315720" cy="18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FB701A3-ABC9-4596-B8CD-862A06B071DE}"/>
                    </a:ext>
                  </a:extLst>
                </p14:cNvPr>
                <p14:cNvContentPartPr/>
                <p14:nvPr/>
              </p14:nvContentPartPr>
              <p14:xfrm>
                <a:off x="879737" y="2566891"/>
                <a:ext cx="287280" cy="28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FB701A3-ABC9-4596-B8CD-862A06B071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1737" y="2549251"/>
                  <a:ext cx="322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F92A3B-1164-4253-9432-EE17296DC48D}"/>
                    </a:ext>
                  </a:extLst>
                </p14:cNvPr>
                <p14:cNvContentPartPr/>
                <p14:nvPr/>
              </p14:nvContentPartPr>
              <p14:xfrm>
                <a:off x="1109777" y="2517211"/>
                <a:ext cx="85680" cy="185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F92A3B-1164-4253-9432-EE17296DC4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1777" y="2499211"/>
                  <a:ext cx="12132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2FEA3C-72E1-43CE-8421-0D39012349A9}"/>
                  </a:ext>
                </a:extLst>
              </p14:cNvPr>
              <p14:cNvContentPartPr/>
              <p14:nvPr/>
            </p14:nvContentPartPr>
            <p14:xfrm>
              <a:off x="1480577" y="2679211"/>
              <a:ext cx="599400" cy="20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2FEA3C-72E1-43CE-8421-0D39012349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62937" y="2661211"/>
                <a:ext cx="6350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F19838-C8D7-4CA9-B0A8-785BB0E827A1}"/>
                  </a:ext>
                </a:extLst>
              </p14:cNvPr>
              <p14:cNvContentPartPr/>
              <p14:nvPr/>
            </p14:nvContentPartPr>
            <p14:xfrm>
              <a:off x="5138537" y="2688211"/>
              <a:ext cx="1056960" cy="82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F19838-C8D7-4CA9-B0A8-785BB0E827A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20897" y="2670211"/>
                <a:ext cx="109260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068DE16-A5F0-4991-ABE9-591EAC6ABB2D}"/>
              </a:ext>
            </a:extLst>
          </p:cNvPr>
          <p:cNvGrpSpPr/>
          <p:nvPr/>
        </p:nvGrpSpPr>
        <p:grpSpPr>
          <a:xfrm>
            <a:off x="2972417" y="2663731"/>
            <a:ext cx="2070720" cy="88200"/>
            <a:chOff x="2972417" y="2663731"/>
            <a:chExt cx="2070720" cy="8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606039-9CD0-4678-BB94-8189D6160A4B}"/>
                    </a:ext>
                  </a:extLst>
                </p14:cNvPr>
                <p14:cNvContentPartPr/>
                <p14:nvPr/>
              </p14:nvContentPartPr>
              <p14:xfrm>
                <a:off x="2972417" y="2663731"/>
                <a:ext cx="708840" cy="22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606039-9CD0-4678-BB94-8189D6160A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54417" y="2645731"/>
                  <a:ext cx="744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3FA0F0-1EBB-496E-834F-08B284FD5D17}"/>
                    </a:ext>
                  </a:extLst>
                </p14:cNvPr>
                <p14:cNvContentPartPr/>
                <p14:nvPr/>
              </p14:nvContentPartPr>
              <p14:xfrm>
                <a:off x="3996977" y="2677411"/>
                <a:ext cx="1046160" cy="74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3FA0F0-1EBB-496E-834F-08B284FD5D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79337" y="2659771"/>
                  <a:ext cx="108180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D31FDAB-B800-422B-BD13-23910ACA29C4}"/>
                  </a:ext>
                </a:extLst>
              </p14:cNvPr>
              <p14:cNvContentPartPr/>
              <p14:nvPr/>
            </p14:nvContentPartPr>
            <p14:xfrm>
              <a:off x="2177177" y="3377611"/>
              <a:ext cx="669600" cy="32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D31FDAB-B800-422B-BD13-23910ACA29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59537" y="3359611"/>
                <a:ext cx="70524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F74722A-907B-48A4-94B5-2C0A4126DDBE}"/>
              </a:ext>
            </a:extLst>
          </p:cNvPr>
          <p:cNvGrpSpPr/>
          <p:nvPr/>
        </p:nvGrpSpPr>
        <p:grpSpPr>
          <a:xfrm>
            <a:off x="7566377" y="2646451"/>
            <a:ext cx="475200" cy="340560"/>
            <a:chOff x="7566377" y="2646451"/>
            <a:chExt cx="47520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FB1DDE-23F8-4DD0-B1E8-841F8D5C3EB5}"/>
                    </a:ext>
                  </a:extLst>
                </p14:cNvPr>
                <p14:cNvContentPartPr/>
                <p14:nvPr/>
              </p14:nvContentPartPr>
              <p14:xfrm>
                <a:off x="7904777" y="2863891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FB1DDE-23F8-4DD0-B1E8-841F8D5C3E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86777" y="28462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8EE0D8-A65A-4A53-AC91-77EC99744571}"/>
                    </a:ext>
                  </a:extLst>
                </p14:cNvPr>
                <p14:cNvContentPartPr/>
                <p14:nvPr/>
              </p14:nvContentPartPr>
              <p14:xfrm>
                <a:off x="7566377" y="2700451"/>
                <a:ext cx="475200" cy="286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8EE0D8-A65A-4A53-AC91-77EC997445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48377" y="2682811"/>
                  <a:ext cx="5108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81659C-0CB8-4269-A996-59CD4383F609}"/>
                    </a:ext>
                  </a:extLst>
                </p14:cNvPr>
                <p14:cNvContentPartPr/>
                <p14:nvPr/>
              </p14:nvContentPartPr>
              <p14:xfrm>
                <a:off x="7900097" y="2646451"/>
                <a:ext cx="127440" cy="213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81659C-0CB8-4269-A996-59CD4383F6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82457" y="2628451"/>
                  <a:ext cx="16308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F909F16-F7BF-4D63-86F6-D482D1E73C01}"/>
                  </a:ext>
                </a:extLst>
              </p14:cNvPr>
              <p14:cNvContentPartPr/>
              <p14:nvPr/>
            </p14:nvContentPartPr>
            <p14:xfrm>
              <a:off x="5073377" y="3725011"/>
              <a:ext cx="1940040" cy="45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F909F16-F7BF-4D63-86F6-D482D1E73C0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55377" y="3707371"/>
                <a:ext cx="197568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05275F5D-76DB-4F26-9FDA-4FE1AF435800}"/>
              </a:ext>
            </a:extLst>
          </p:cNvPr>
          <p:cNvGrpSpPr/>
          <p:nvPr/>
        </p:nvGrpSpPr>
        <p:grpSpPr>
          <a:xfrm>
            <a:off x="1518377" y="3887731"/>
            <a:ext cx="258120" cy="154800"/>
            <a:chOff x="1518377" y="3887731"/>
            <a:chExt cx="258120" cy="15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3B7260-0180-48C4-8DE9-357DEC345662}"/>
                    </a:ext>
                  </a:extLst>
                </p14:cNvPr>
                <p14:cNvContentPartPr/>
                <p14:nvPr/>
              </p14:nvContentPartPr>
              <p14:xfrm>
                <a:off x="1518377" y="3958651"/>
                <a:ext cx="258120" cy="54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3B7260-0180-48C4-8DE9-357DEC3456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00737" y="3940651"/>
                  <a:ext cx="293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2787E7-759F-46A9-B1F5-093054D629C9}"/>
                    </a:ext>
                  </a:extLst>
                </p14:cNvPr>
                <p14:cNvContentPartPr/>
                <p14:nvPr/>
              </p14:nvContentPartPr>
              <p14:xfrm>
                <a:off x="1681817" y="3887731"/>
                <a:ext cx="83160" cy="154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2787E7-759F-46A9-B1F5-093054D629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63817" y="3869731"/>
                  <a:ext cx="1188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73F3340-9CCD-4C51-8F6A-170578EA0317}"/>
              </a:ext>
            </a:extLst>
          </p:cNvPr>
          <p:cNvGrpSpPr/>
          <p:nvPr/>
        </p:nvGrpSpPr>
        <p:grpSpPr>
          <a:xfrm>
            <a:off x="9372137" y="2020051"/>
            <a:ext cx="1585440" cy="1204560"/>
            <a:chOff x="9372137" y="2020051"/>
            <a:chExt cx="1585440" cy="12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23BBB88-1BBC-4C10-9C06-0316AF53EF66}"/>
                    </a:ext>
                  </a:extLst>
                </p14:cNvPr>
                <p14:cNvContentPartPr/>
                <p14:nvPr/>
              </p14:nvContentPartPr>
              <p14:xfrm>
                <a:off x="9453857" y="2183491"/>
                <a:ext cx="168120" cy="101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23BBB88-1BBC-4C10-9C06-0316AF53EF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35857" y="2165491"/>
                  <a:ext cx="203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1F4295-D5CB-4FA9-B880-5366E0C8A5AE}"/>
                    </a:ext>
                  </a:extLst>
                </p14:cNvPr>
                <p14:cNvContentPartPr/>
                <p14:nvPr/>
              </p14:nvContentPartPr>
              <p14:xfrm>
                <a:off x="9462137" y="2174131"/>
                <a:ext cx="189360" cy="124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1F4295-D5CB-4FA9-B880-5366E0C8A5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44137" y="2156491"/>
                  <a:ext cx="225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2F62029-F51C-40BB-ADF0-401EB4BDCD96}"/>
                    </a:ext>
                  </a:extLst>
                </p14:cNvPr>
                <p14:cNvContentPartPr/>
                <p14:nvPr/>
              </p14:nvContentPartPr>
              <p14:xfrm>
                <a:off x="9713057" y="2278171"/>
                <a:ext cx="92520" cy="158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2F62029-F51C-40BB-ADF0-401EB4BDCD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95417" y="2260531"/>
                  <a:ext cx="128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080CE75-A664-4D33-B055-50269DF30B81}"/>
                    </a:ext>
                  </a:extLst>
                </p14:cNvPr>
                <p14:cNvContentPartPr/>
                <p14:nvPr/>
              </p14:nvContentPartPr>
              <p14:xfrm>
                <a:off x="9483017" y="2466451"/>
                <a:ext cx="82080" cy="116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080CE75-A664-4D33-B055-50269DF30B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65377" y="2448451"/>
                  <a:ext cx="117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618D959-E65C-428F-BE03-3CEF0E3D779A}"/>
                    </a:ext>
                  </a:extLst>
                </p14:cNvPr>
                <p14:cNvContentPartPr/>
                <p14:nvPr/>
              </p14:nvContentPartPr>
              <p14:xfrm>
                <a:off x="9461057" y="2478691"/>
                <a:ext cx="155160" cy="101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18D959-E65C-428F-BE03-3CEF0E3D77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43417" y="2460691"/>
                  <a:ext cx="190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3B9C4FF-ECFB-4AE7-9FA0-DC41531FC66B}"/>
                    </a:ext>
                  </a:extLst>
                </p14:cNvPr>
                <p14:cNvContentPartPr/>
                <p14:nvPr/>
              </p14:nvContentPartPr>
              <p14:xfrm>
                <a:off x="9759857" y="2573371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3B9C4FF-ECFB-4AE7-9FA0-DC41531FC6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42217" y="2555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7DB1368-D223-49BD-86C6-4F543138E80B}"/>
                    </a:ext>
                  </a:extLst>
                </p14:cNvPr>
                <p14:cNvContentPartPr/>
                <p14:nvPr/>
              </p14:nvContentPartPr>
              <p14:xfrm>
                <a:off x="9685337" y="2538451"/>
                <a:ext cx="249120" cy="245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7DB1368-D223-49BD-86C6-4F543138E80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67697" y="2520451"/>
                  <a:ext cx="284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21E397-AD18-4767-965D-EE68214B6430}"/>
                    </a:ext>
                  </a:extLst>
                </p14:cNvPr>
                <p14:cNvContentPartPr/>
                <p14:nvPr/>
              </p14:nvContentPartPr>
              <p14:xfrm>
                <a:off x="9424337" y="2849851"/>
                <a:ext cx="206640" cy="176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21E397-AD18-4767-965D-EE68214B643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06697" y="2832211"/>
                  <a:ext cx="242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5B4CB77-81ED-424E-A522-84EC0D305100}"/>
                    </a:ext>
                  </a:extLst>
                </p14:cNvPr>
                <p14:cNvContentPartPr/>
                <p14:nvPr/>
              </p14:nvContentPartPr>
              <p14:xfrm>
                <a:off x="9662297" y="2921131"/>
                <a:ext cx="121680" cy="216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5B4CB77-81ED-424E-A522-84EC0D30510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44657" y="2903491"/>
                  <a:ext cx="157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5566D90-501B-49A3-B860-D5D4B60D2A71}"/>
                    </a:ext>
                  </a:extLst>
                </p14:cNvPr>
                <p14:cNvContentPartPr/>
                <p14:nvPr/>
              </p14:nvContentPartPr>
              <p14:xfrm>
                <a:off x="9476537" y="2891251"/>
                <a:ext cx="48960" cy="128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5566D90-501B-49A3-B860-D5D4B60D2A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58897" y="2873251"/>
                  <a:ext cx="84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D419D4-70F7-4351-8006-715F69C38C9B}"/>
                    </a:ext>
                  </a:extLst>
                </p14:cNvPr>
                <p14:cNvContentPartPr/>
                <p14:nvPr/>
              </p14:nvContentPartPr>
              <p14:xfrm>
                <a:off x="9377537" y="2848411"/>
                <a:ext cx="240480" cy="158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D419D4-70F7-4351-8006-715F69C38C9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59897" y="2830411"/>
                  <a:ext cx="276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FA9F14-1B8A-4B61-8F8D-54CBF4F8E885}"/>
                    </a:ext>
                  </a:extLst>
                </p14:cNvPr>
                <p14:cNvContentPartPr/>
                <p14:nvPr/>
              </p14:nvContentPartPr>
              <p14:xfrm>
                <a:off x="9372137" y="2407411"/>
                <a:ext cx="614160" cy="438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FA9F14-1B8A-4B61-8F8D-54CBF4F8E88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54497" y="2389771"/>
                  <a:ext cx="6498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8260AD-8CE2-4F0F-A257-E8F8A174E651}"/>
                    </a:ext>
                  </a:extLst>
                </p14:cNvPr>
                <p14:cNvContentPartPr/>
                <p14:nvPr/>
              </p14:nvContentPartPr>
              <p14:xfrm>
                <a:off x="10011857" y="2197531"/>
                <a:ext cx="479520" cy="349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8260AD-8CE2-4F0F-A257-E8F8A174E65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994217" y="2179531"/>
                  <a:ext cx="5151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A9546A-2DF5-4F40-AB53-440A7A06E555}"/>
                    </a:ext>
                  </a:extLst>
                </p14:cNvPr>
                <p14:cNvContentPartPr/>
                <p14:nvPr/>
              </p14:nvContentPartPr>
              <p14:xfrm>
                <a:off x="10052177" y="2542051"/>
                <a:ext cx="328680" cy="294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A9546A-2DF5-4F40-AB53-440A7A06E5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34537" y="2524411"/>
                  <a:ext cx="3643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D7CA439-C3B0-4F0C-AC2D-594FE4A1B070}"/>
                    </a:ext>
                  </a:extLst>
                </p14:cNvPr>
                <p14:cNvContentPartPr/>
                <p14:nvPr/>
              </p14:nvContentPartPr>
              <p14:xfrm>
                <a:off x="10053257" y="2634571"/>
                <a:ext cx="227520" cy="590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D7CA439-C3B0-4F0C-AC2D-594FE4A1B07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35617" y="2616931"/>
                  <a:ext cx="26316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A33431-3185-4D19-A304-A0411DC0B1D0}"/>
                    </a:ext>
                  </a:extLst>
                </p14:cNvPr>
                <p14:cNvContentPartPr/>
                <p14:nvPr/>
              </p14:nvContentPartPr>
              <p14:xfrm>
                <a:off x="10608737" y="2028331"/>
                <a:ext cx="164880" cy="187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A33431-3185-4D19-A304-A0411DC0B1D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91097" y="2010691"/>
                  <a:ext cx="200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4DCEEC5-F1D0-44BE-B636-484EDC754EB9}"/>
                    </a:ext>
                  </a:extLst>
                </p14:cNvPr>
                <p14:cNvContentPartPr/>
                <p14:nvPr/>
              </p14:nvContentPartPr>
              <p14:xfrm>
                <a:off x="10823297" y="2020051"/>
                <a:ext cx="134280" cy="172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4DCEEC5-F1D0-44BE-B636-484EDC754EB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05297" y="2002411"/>
                  <a:ext cx="169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0BE684E-422E-44B5-B48E-74B62F501DC4}"/>
                    </a:ext>
                  </a:extLst>
                </p14:cNvPr>
                <p14:cNvContentPartPr/>
                <p14:nvPr/>
              </p14:nvContentPartPr>
              <p14:xfrm>
                <a:off x="10442777" y="2648971"/>
                <a:ext cx="406440" cy="248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0BE684E-422E-44B5-B48E-74B62F501D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25137" y="2630971"/>
                  <a:ext cx="44208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1D29BF-721E-430E-81EC-4C9991F2506D}"/>
              </a:ext>
            </a:extLst>
          </p:cNvPr>
          <p:cNvGrpSpPr/>
          <p:nvPr/>
        </p:nvGrpSpPr>
        <p:grpSpPr>
          <a:xfrm>
            <a:off x="10507937" y="3088171"/>
            <a:ext cx="200520" cy="343800"/>
            <a:chOff x="10507937" y="3088171"/>
            <a:chExt cx="20052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4791AF3-EF04-4F7B-A765-1A2F3EE1CF79}"/>
                    </a:ext>
                  </a:extLst>
                </p14:cNvPr>
                <p14:cNvContentPartPr/>
                <p14:nvPr/>
              </p14:nvContentPartPr>
              <p14:xfrm>
                <a:off x="10648337" y="3090691"/>
                <a:ext cx="21600" cy="15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4791AF3-EF04-4F7B-A765-1A2F3EE1CF7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30337" y="3072691"/>
                  <a:ext cx="57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5DDB99-95D3-4284-A576-E12A9E2C74FB}"/>
                    </a:ext>
                  </a:extLst>
                </p14:cNvPr>
                <p14:cNvContentPartPr/>
                <p14:nvPr/>
              </p14:nvContentPartPr>
              <p14:xfrm>
                <a:off x="10507937" y="3088171"/>
                <a:ext cx="200520" cy="343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5DDB99-95D3-4284-A576-E12A9E2C74F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489937" y="3070171"/>
                  <a:ext cx="236160" cy="37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0DA3475-12CA-473D-8270-60167B0C7D18}"/>
                  </a:ext>
                </a:extLst>
              </p14:cNvPr>
              <p14:cNvContentPartPr/>
              <p14:nvPr/>
            </p14:nvContentPartPr>
            <p14:xfrm>
              <a:off x="7241297" y="4186171"/>
              <a:ext cx="1275840" cy="579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0DA3475-12CA-473D-8270-60167B0C7D1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223657" y="4168531"/>
                <a:ext cx="131148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35CB5E7E-31E2-4177-95BF-2B3D2C9A4792}"/>
              </a:ext>
            </a:extLst>
          </p:cNvPr>
          <p:cNvGrpSpPr/>
          <p:nvPr/>
        </p:nvGrpSpPr>
        <p:grpSpPr>
          <a:xfrm>
            <a:off x="11155217" y="2091691"/>
            <a:ext cx="43200" cy="98640"/>
            <a:chOff x="11155217" y="2091691"/>
            <a:chExt cx="43200" cy="9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3BE2DD-866B-4617-9609-C0B31ED85668}"/>
                    </a:ext>
                  </a:extLst>
                </p14:cNvPr>
                <p14:cNvContentPartPr/>
                <p14:nvPr/>
              </p14:nvContentPartPr>
              <p14:xfrm>
                <a:off x="11198057" y="2091691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3BE2DD-866B-4617-9609-C0B31ED856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80417" y="2074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2A497F8-50F2-4810-A67A-58A30C6B434D}"/>
                    </a:ext>
                  </a:extLst>
                </p14:cNvPr>
                <p14:cNvContentPartPr/>
                <p14:nvPr/>
              </p14:nvContentPartPr>
              <p14:xfrm>
                <a:off x="11155217" y="2189971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2A497F8-50F2-4810-A67A-58A30C6B43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37217" y="21719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28A68EF-7CFE-4605-B3F4-A12A467A57FD}"/>
              </a:ext>
            </a:extLst>
          </p:cNvPr>
          <p:cNvGrpSpPr/>
          <p:nvPr/>
        </p:nvGrpSpPr>
        <p:grpSpPr>
          <a:xfrm>
            <a:off x="11429177" y="2011771"/>
            <a:ext cx="239400" cy="321480"/>
            <a:chOff x="11429177" y="2011771"/>
            <a:chExt cx="23940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B52D546-1381-403F-8167-4F556EE4717D}"/>
                    </a:ext>
                  </a:extLst>
                </p14:cNvPr>
                <p14:cNvContentPartPr/>
                <p14:nvPr/>
              </p14:nvContentPartPr>
              <p14:xfrm>
                <a:off x="11470217" y="2031571"/>
                <a:ext cx="32400" cy="6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B52D546-1381-403F-8167-4F556EE471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452577" y="2013571"/>
                  <a:ext cx="68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0B2AAFD-F0D4-4A1E-80A7-99298E687BDF}"/>
                    </a:ext>
                  </a:extLst>
                </p14:cNvPr>
                <p14:cNvContentPartPr/>
                <p14:nvPr/>
              </p14:nvContentPartPr>
              <p14:xfrm>
                <a:off x="11429177" y="2032291"/>
                <a:ext cx="203760" cy="27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0B2AAFD-F0D4-4A1E-80A7-99298E687BD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411177" y="2014651"/>
                  <a:ext cx="239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7A07120-2412-4C59-A5E6-00799B14B5C8}"/>
                    </a:ext>
                  </a:extLst>
                </p14:cNvPr>
                <p14:cNvContentPartPr/>
                <p14:nvPr/>
              </p14:nvContentPartPr>
              <p14:xfrm>
                <a:off x="11495057" y="2011771"/>
                <a:ext cx="173520" cy="321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7A07120-2412-4C59-A5E6-00799B14B5C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477417" y="1993771"/>
                  <a:ext cx="209160" cy="35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2876FBC-D368-4170-835A-871235312DE5}"/>
                  </a:ext>
                </a:extLst>
              </p14:cNvPr>
              <p14:cNvContentPartPr/>
              <p14:nvPr/>
            </p14:nvContentPartPr>
            <p14:xfrm>
              <a:off x="11325497" y="2708011"/>
              <a:ext cx="142560" cy="315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2876FBC-D368-4170-835A-871235312DE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307857" y="2690011"/>
                <a:ext cx="1782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D619FC0-7D82-4736-8C9F-F0E6FF7D5130}"/>
                  </a:ext>
                </a:extLst>
              </p14:cNvPr>
              <p14:cNvContentPartPr/>
              <p14:nvPr/>
            </p14:nvContentPartPr>
            <p14:xfrm>
              <a:off x="11021297" y="3290491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D619FC0-7D82-4736-8C9F-F0E6FF7D51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03297" y="32724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96E158E-2871-4A50-89FA-AB9624C2458E}"/>
                  </a:ext>
                </a:extLst>
              </p14:cNvPr>
              <p14:cNvContentPartPr/>
              <p14:nvPr/>
            </p14:nvContentPartPr>
            <p14:xfrm>
              <a:off x="10976297" y="3443131"/>
              <a:ext cx="10440" cy="61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96E158E-2871-4A50-89FA-AB9624C2458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958657" y="3425131"/>
                <a:ext cx="460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2CF1BC54-32A9-437B-B30F-D2F1FAB55F0D}"/>
              </a:ext>
            </a:extLst>
          </p:cNvPr>
          <p:cNvGrpSpPr/>
          <p:nvPr/>
        </p:nvGrpSpPr>
        <p:grpSpPr>
          <a:xfrm>
            <a:off x="11359337" y="3240811"/>
            <a:ext cx="185760" cy="348840"/>
            <a:chOff x="11359337" y="3240811"/>
            <a:chExt cx="18576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4B76E52-EF40-4F49-BA19-3F0F7B394FEE}"/>
                    </a:ext>
                  </a:extLst>
                </p14:cNvPr>
                <p14:cNvContentPartPr/>
                <p14:nvPr/>
              </p14:nvContentPartPr>
              <p14:xfrm>
                <a:off x="11359337" y="3240811"/>
                <a:ext cx="185760" cy="154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4B76E52-EF40-4F49-BA19-3F0F7B394F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341337" y="3223171"/>
                  <a:ext cx="221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2B1B29B-1DC3-438D-890A-91F508DC6295}"/>
                    </a:ext>
                  </a:extLst>
                </p14:cNvPr>
                <p14:cNvContentPartPr/>
                <p14:nvPr/>
              </p14:nvContentPartPr>
              <p14:xfrm>
                <a:off x="11459417" y="3275731"/>
                <a:ext cx="64440" cy="313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2B1B29B-1DC3-438D-890A-91F508DC629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441417" y="3257731"/>
                  <a:ext cx="10008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4116CF7-47BA-4BCE-9D1F-D0450486AA4F}"/>
              </a:ext>
            </a:extLst>
          </p:cNvPr>
          <p:cNvGrpSpPr/>
          <p:nvPr/>
        </p:nvGrpSpPr>
        <p:grpSpPr>
          <a:xfrm>
            <a:off x="11690177" y="2758411"/>
            <a:ext cx="223200" cy="267480"/>
            <a:chOff x="11690177" y="2758411"/>
            <a:chExt cx="2232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7193315-0EF5-42BF-B612-C93A27CBAF63}"/>
                    </a:ext>
                  </a:extLst>
                </p14:cNvPr>
                <p14:cNvContentPartPr/>
                <p14:nvPr/>
              </p14:nvContentPartPr>
              <p14:xfrm>
                <a:off x="11711777" y="2835811"/>
                <a:ext cx="201600" cy="27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7193315-0EF5-42BF-B612-C93A27CBAF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694137" y="2818171"/>
                  <a:ext cx="237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E5CEDFC-F549-48FC-9E2B-DBCDD09A52BE}"/>
                    </a:ext>
                  </a:extLst>
                </p14:cNvPr>
                <p14:cNvContentPartPr/>
                <p14:nvPr/>
              </p14:nvContentPartPr>
              <p14:xfrm>
                <a:off x="11690177" y="2758411"/>
                <a:ext cx="126000" cy="267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E5CEDFC-F549-48FC-9E2B-DBCDD09A52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72177" y="2740411"/>
                  <a:ext cx="16164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3B487F0-326A-4FEF-B0BB-B8D88196F2D8}"/>
                  </a:ext>
                </a:extLst>
              </p14:cNvPr>
              <p14:cNvContentPartPr/>
              <p14:nvPr/>
            </p14:nvContentPartPr>
            <p14:xfrm>
              <a:off x="2418377" y="4432771"/>
              <a:ext cx="1068840" cy="464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3B487F0-326A-4FEF-B0BB-B8D88196F2D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400377" y="4415131"/>
                <a:ext cx="11044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1ED9756-B862-42B2-9CBC-39BC70EF506A}"/>
                  </a:ext>
                </a:extLst>
              </p14:cNvPr>
              <p14:cNvContentPartPr/>
              <p14:nvPr/>
            </p14:nvContentPartPr>
            <p14:xfrm>
              <a:off x="3612137" y="3273211"/>
              <a:ext cx="1012320" cy="1429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1ED9756-B862-42B2-9CBC-39BC70EF506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94137" y="3255211"/>
                <a:ext cx="10479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203580F-9A74-4F1E-8890-893D64825064}"/>
                  </a:ext>
                </a:extLst>
              </p14:cNvPr>
              <p14:cNvContentPartPr/>
              <p14:nvPr/>
            </p14:nvContentPartPr>
            <p14:xfrm>
              <a:off x="2360777" y="4811491"/>
              <a:ext cx="696240" cy="457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203580F-9A74-4F1E-8890-893D6482506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43137" y="4793851"/>
                <a:ext cx="7318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C52AB98-A287-48FB-9967-190FD1EE1048}"/>
                  </a:ext>
                </a:extLst>
              </p14:cNvPr>
              <p14:cNvContentPartPr/>
              <p14:nvPr/>
            </p14:nvContentPartPr>
            <p14:xfrm>
              <a:off x="10397777" y="5351131"/>
              <a:ext cx="621000" cy="655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C52AB98-A287-48FB-9967-190FD1EE104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379777" y="5333131"/>
                <a:ext cx="6566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33864DC-2CFD-431E-A86C-A873C0EFD4E5}"/>
                  </a:ext>
                </a:extLst>
              </p14:cNvPr>
              <p14:cNvContentPartPr/>
              <p14:nvPr/>
            </p14:nvContentPartPr>
            <p14:xfrm>
              <a:off x="3487577" y="5766211"/>
              <a:ext cx="679680" cy="324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33864DC-2CFD-431E-A86C-A873C0EFD4E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469577" y="5748211"/>
                <a:ext cx="7153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7FB4D1C-41B1-4631-86B9-EC31004A4132}"/>
                  </a:ext>
                </a:extLst>
              </p14:cNvPr>
              <p14:cNvContentPartPr/>
              <p14:nvPr/>
            </p14:nvContentPartPr>
            <p14:xfrm>
              <a:off x="5354537" y="5653891"/>
              <a:ext cx="2034360" cy="975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7FB4D1C-41B1-4631-86B9-EC31004A413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36897" y="5636251"/>
                <a:ext cx="2070000" cy="1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818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B8D231-304D-4E7C-ACE6-9A026C553E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E71AF-E415-4E10-BD03-22A6D1AA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808176"/>
            <a:ext cx="12058852" cy="5463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D795A-A0AC-437C-A106-D1B0C50C77E1}"/>
              </a:ext>
            </a:extLst>
          </p:cNvPr>
          <p:cNvSpPr txBox="1"/>
          <p:nvPr/>
        </p:nvSpPr>
        <p:spPr>
          <a:xfrm>
            <a:off x="27708" y="6522042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2B672-68D9-4AF8-B0B2-0523092C76DF}"/>
              </a:ext>
            </a:extLst>
          </p:cNvPr>
          <p:cNvGrpSpPr/>
          <p:nvPr/>
        </p:nvGrpSpPr>
        <p:grpSpPr>
          <a:xfrm>
            <a:off x="1509377" y="462691"/>
            <a:ext cx="896760" cy="323640"/>
            <a:chOff x="1509377" y="462691"/>
            <a:chExt cx="89676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F1ABDB1-3AF1-46A5-B516-94DCEA7CBC3B}"/>
                    </a:ext>
                  </a:extLst>
                </p14:cNvPr>
                <p14:cNvContentPartPr/>
                <p14:nvPr/>
              </p14:nvContentPartPr>
              <p14:xfrm>
                <a:off x="1509377" y="521011"/>
                <a:ext cx="148680" cy="173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F1ABDB1-3AF1-46A5-B516-94DCEA7CBC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91737" y="503371"/>
                  <a:ext cx="184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E7FA11-F847-4E64-8461-EB1BE9C061E5}"/>
                    </a:ext>
                  </a:extLst>
                </p14:cNvPr>
                <p14:cNvContentPartPr/>
                <p14:nvPr/>
              </p14:nvContentPartPr>
              <p14:xfrm>
                <a:off x="1552577" y="508771"/>
                <a:ext cx="277920" cy="277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E7FA11-F847-4E64-8461-EB1BE9C061E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4577" y="490771"/>
                  <a:ext cx="3135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C55FDF-98DC-49F1-B5FD-9C433F44BFDF}"/>
                    </a:ext>
                  </a:extLst>
                </p14:cNvPr>
                <p14:cNvContentPartPr/>
                <p14:nvPr/>
              </p14:nvContentPartPr>
              <p14:xfrm>
                <a:off x="1780817" y="597331"/>
                <a:ext cx="409320" cy="155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C55FDF-98DC-49F1-B5FD-9C433F44BF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62817" y="579691"/>
                  <a:ext cx="444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9541E2-B7F1-491A-B22F-50916212B94B}"/>
                    </a:ext>
                  </a:extLst>
                </p14:cNvPr>
                <p14:cNvContentPartPr/>
                <p14:nvPr/>
              </p14:nvContentPartPr>
              <p14:xfrm>
                <a:off x="2291297" y="462691"/>
                <a:ext cx="114840" cy="204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9541E2-B7F1-491A-B22F-50916212B9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3297" y="444691"/>
                  <a:ext cx="15048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3E4D8C-56FA-4BE6-B33C-51C8909483A1}"/>
              </a:ext>
            </a:extLst>
          </p:cNvPr>
          <p:cNvGrpSpPr/>
          <p:nvPr/>
        </p:nvGrpSpPr>
        <p:grpSpPr>
          <a:xfrm>
            <a:off x="3624737" y="3212731"/>
            <a:ext cx="227880" cy="127440"/>
            <a:chOff x="3624737" y="3212731"/>
            <a:chExt cx="22788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0E5003-C0EA-4F55-9E0A-9C0F8228F7CE}"/>
                    </a:ext>
                  </a:extLst>
                </p14:cNvPr>
                <p14:cNvContentPartPr/>
                <p14:nvPr/>
              </p14:nvContentPartPr>
              <p14:xfrm>
                <a:off x="3659657" y="3314251"/>
                <a:ext cx="192960" cy="25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0E5003-C0EA-4F55-9E0A-9C0F8228F7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42017" y="3296611"/>
                  <a:ext cx="228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DA90CA6-683C-4F51-ACEE-2CAB8A72B6F5}"/>
                    </a:ext>
                  </a:extLst>
                </p14:cNvPr>
                <p14:cNvContentPartPr/>
                <p14:nvPr/>
              </p14:nvContentPartPr>
              <p14:xfrm>
                <a:off x="3624737" y="3212731"/>
                <a:ext cx="105120" cy="122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DA90CA6-683C-4F51-ACEE-2CAB8A72B6F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07097" y="3195091"/>
                  <a:ext cx="14076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E306C5-9FC3-4AA8-8050-E188B67413B0}"/>
              </a:ext>
            </a:extLst>
          </p:cNvPr>
          <p:cNvGrpSpPr/>
          <p:nvPr/>
        </p:nvGrpSpPr>
        <p:grpSpPr>
          <a:xfrm>
            <a:off x="3290297" y="1817011"/>
            <a:ext cx="630000" cy="382320"/>
            <a:chOff x="3290297" y="1817011"/>
            <a:chExt cx="63000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41ED14-0FF7-44EF-84A7-26EA88690F5C}"/>
                    </a:ext>
                  </a:extLst>
                </p14:cNvPr>
                <p14:cNvContentPartPr/>
                <p14:nvPr/>
              </p14:nvContentPartPr>
              <p14:xfrm>
                <a:off x="3716537" y="1883251"/>
                <a:ext cx="203760" cy="49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41ED14-0FF7-44EF-84A7-26EA88690F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98897" y="1865251"/>
                  <a:ext cx="239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6CD60F-D960-468C-9B37-1BCF4B7F5CD0}"/>
                    </a:ext>
                  </a:extLst>
                </p14:cNvPr>
                <p14:cNvContentPartPr/>
                <p14:nvPr/>
              </p14:nvContentPartPr>
              <p14:xfrm>
                <a:off x="3688097" y="1830331"/>
                <a:ext cx="95760" cy="189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6CD60F-D960-468C-9B37-1BCF4B7F5CD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70457" y="1812331"/>
                  <a:ext cx="131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65A6E9F-D176-4A83-93CF-D40D64DDB40F}"/>
                    </a:ext>
                  </a:extLst>
                </p14:cNvPr>
                <p14:cNvContentPartPr/>
                <p14:nvPr/>
              </p14:nvContentPartPr>
              <p14:xfrm>
                <a:off x="3290297" y="1817011"/>
                <a:ext cx="348120" cy="382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65A6E9F-D176-4A83-93CF-D40D64DDB4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72657" y="1799371"/>
                  <a:ext cx="383760" cy="41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D21B950-5D29-4CA3-A377-3B6A75BA47F0}"/>
                  </a:ext>
                </a:extLst>
              </p14:cNvPr>
              <p14:cNvContentPartPr/>
              <p14:nvPr/>
            </p14:nvContentPartPr>
            <p14:xfrm>
              <a:off x="6466577" y="3941011"/>
              <a:ext cx="366480" cy="405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D21B950-5D29-4CA3-A377-3B6A75BA47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48577" y="3923011"/>
                <a:ext cx="402120" cy="44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C5A000A5-EB30-466C-B368-3369A1DACFF2}"/>
              </a:ext>
            </a:extLst>
          </p:cNvPr>
          <p:cNvGrpSpPr/>
          <p:nvPr/>
        </p:nvGrpSpPr>
        <p:grpSpPr>
          <a:xfrm>
            <a:off x="5708417" y="394291"/>
            <a:ext cx="1262880" cy="351360"/>
            <a:chOff x="5708417" y="394291"/>
            <a:chExt cx="12628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F76767-4C95-4B90-8963-ED572F1A4581}"/>
                    </a:ext>
                  </a:extLst>
                </p14:cNvPr>
                <p14:cNvContentPartPr/>
                <p14:nvPr/>
              </p14:nvContentPartPr>
              <p14:xfrm>
                <a:off x="5767097" y="460891"/>
                <a:ext cx="7560" cy="154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F76767-4C95-4B90-8963-ED572F1A4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49457" y="442891"/>
                  <a:ext cx="43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6E8CC1D-A18B-4CE9-9D10-99737F90BC21}"/>
                    </a:ext>
                  </a:extLst>
                </p14:cNvPr>
                <p14:cNvContentPartPr/>
                <p14:nvPr/>
              </p14:nvContentPartPr>
              <p14:xfrm>
                <a:off x="5708417" y="422011"/>
                <a:ext cx="158760" cy="323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6E8CC1D-A18B-4CE9-9D10-99737F90BC2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90777" y="404371"/>
                  <a:ext cx="194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8D0B11E-606E-47A0-8293-4AAA2A929B77}"/>
                    </a:ext>
                  </a:extLst>
                </p14:cNvPr>
                <p14:cNvContentPartPr/>
                <p14:nvPr/>
              </p14:nvContentPartPr>
              <p14:xfrm>
                <a:off x="5939897" y="405451"/>
                <a:ext cx="562680" cy="281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8D0B11E-606E-47A0-8293-4AAA2A929B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22257" y="387811"/>
                  <a:ext cx="598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B1CAAFC-D147-4B6F-A257-36D18521DB0F}"/>
                    </a:ext>
                  </a:extLst>
                </p14:cNvPr>
                <p14:cNvContentPartPr/>
                <p14:nvPr/>
              </p14:nvContentPartPr>
              <p14:xfrm>
                <a:off x="6662777" y="394291"/>
                <a:ext cx="308520" cy="279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B1CAAFC-D147-4B6F-A257-36D18521DB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44777" y="376291"/>
                  <a:ext cx="34416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B8535E2-4B4C-4663-9133-F839EB8496C6}"/>
              </a:ext>
            </a:extLst>
          </p:cNvPr>
          <p:cNvGrpSpPr/>
          <p:nvPr/>
        </p:nvGrpSpPr>
        <p:grpSpPr>
          <a:xfrm>
            <a:off x="10227497" y="318691"/>
            <a:ext cx="830880" cy="384480"/>
            <a:chOff x="10227497" y="318691"/>
            <a:chExt cx="83088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F09F676-3BB8-4C9E-89DD-A3D35CD620B4}"/>
                    </a:ext>
                  </a:extLst>
                </p14:cNvPr>
                <p14:cNvContentPartPr/>
                <p14:nvPr/>
              </p14:nvContentPartPr>
              <p14:xfrm>
                <a:off x="10227497" y="495451"/>
                <a:ext cx="113040" cy="207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F09F676-3BB8-4C9E-89DD-A3D35CD620B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09497" y="477811"/>
                  <a:ext cx="148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4A6EA7-AEC6-44E4-B75A-9BD733293DAC}"/>
                    </a:ext>
                  </a:extLst>
                </p14:cNvPr>
                <p14:cNvContentPartPr/>
                <p14:nvPr/>
              </p14:nvContentPartPr>
              <p14:xfrm>
                <a:off x="10370417" y="318691"/>
                <a:ext cx="687960" cy="363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4A6EA7-AEC6-44E4-B75A-9BD733293D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52777" y="301051"/>
                  <a:ext cx="723600" cy="39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070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4D4FE-8697-4988-A252-D18B449381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624" y="589704"/>
            <a:ext cx="11203710" cy="4670046"/>
          </a:xfrm>
        </p:spPr>
        <p:txBody>
          <a:bodyPr/>
          <a:lstStyle/>
          <a:p>
            <a:r>
              <a:rPr lang="en-US" dirty="0"/>
              <a:t>Min-conﬂicts is surprisingly </a:t>
            </a:r>
            <a:r>
              <a:rPr lang="en-US" b="1" dirty="0"/>
              <a:t>effective for many CSPs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solves even the million-queens problem 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has been used to schedule observations for the </a:t>
            </a:r>
            <a:r>
              <a:rPr lang="en-US" b="1" dirty="0"/>
              <a:t>Hubble Space Telescope</a:t>
            </a:r>
            <a:r>
              <a:rPr lang="en-US" dirty="0"/>
              <a:t>, reducing the time taken to schedule a week of observations from </a:t>
            </a:r>
            <a:endParaRPr lang="en-US" strike="sngStrike" dirty="0">
              <a:solidFill>
                <a:srgbClr val="FF0000"/>
              </a:solidFill>
            </a:endParaRPr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Hubble Space Telescope Is Back Online – Partially">
            <a:extLst>
              <a:ext uri="{FF2B5EF4-FFF2-40B4-BE49-F238E27FC236}">
                <a16:creationId xmlns:a16="http://schemas.microsoft.com/office/drawing/2014/main" id="{9E38A1E6-AC95-4D63-B250-6CFBB3F5C6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477" y="4251454"/>
            <a:ext cx="4634523" cy="26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600EDE-5738-4CDE-B694-795CAF64323D}"/>
              </a:ext>
            </a:extLst>
          </p:cNvPr>
          <p:cNvSpPr/>
          <p:nvPr/>
        </p:nvSpPr>
        <p:spPr>
          <a:xfrm>
            <a:off x="6186589" y="6596390"/>
            <a:ext cx="13708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>
                <a:latin typeface="Roboto" panose="02000000000000000000" pitchFamily="2" charset="0"/>
                <a:ea typeface="Roboto" panose="02000000000000000000" pitchFamily="2" charset="0"/>
              </a:rPr>
              <a:t>Photo: scitechdaily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DCC104-94E8-454D-9E17-2CD2FBB1C1FA}"/>
                  </a:ext>
                </a:extLst>
              </p14:cNvPr>
              <p14:cNvContentPartPr/>
              <p14:nvPr/>
            </p14:nvContentPartPr>
            <p14:xfrm>
              <a:off x="2915897" y="886731"/>
              <a:ext cx="849960" cy="86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DCC104-94E8-454D-9E17-2CD2FBB1C1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7897" y="869091"/>
                <a:ext cx="8856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F16CED-E0E5-4A73-8091-294B46836CCE}"/>
                  </a:ext>
                </a:extLst>
              </p14:cNvPr>
              <p14:cNvContentPartPr/>
              <p14:nvPr/>
            </p14:nvContentPartPr>
            <p14:xfrm>
              <a:off x="2947577" y="2250411"/>
              <a:ext cx="1505520" cy="37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F16CED-E0E5-4A73-8091-294B46836C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9577" y="2232771"/>
                <a:ext cx="154116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B975148-BBA0-440C-B64B-F316AF04CE74}"/>
              </a:ext>
            </a:extLst>
          </p:cNvPr>
          <p:cNvGrpSpPr/>
          <p:nvPr/>
        </p:nvGrpSpPr>
        <p:grpSpPr>
          <a:xfrm>
            <a:off x="6853217" y="1897251"/>
            <a:ext cx="446400" cy="327240"/>
            <a:chOff x="6853217" y="1897251"/>
            <a:chExt cx="44640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B27254-21AE-4853-87D6-880FDD0D3F12}"/>
                    </a:ext>
                  </a:extLst>
                </p14:cNvPr>
                <p14:cNvContentPartPr/>
                <p14:nvPr/>
              </p14:nvContentPartPr>
              <p14:xfrm>
                <a:off x="6853217" y="1897251"/>
                <a:ext cx="251280" cy="297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B27254-21AE-4853-87D6-880FDD0D3F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35217" y="1879251"/>
                  <a:ext cx="2869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833669-5641-470C-9110-73783CBFD034}"/>
                    </a:ext>
                  </a:extLst>
                </p14:cNvPr>
                <p14:cNvContentPartPr/>
                <p14:nvPr/>
              </p14:nvContentPartPr>
              <p14:xfrm>
                <a:off x="7086857" y="1975011"/>
                <a:ext cx="212760" cy="249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833669-5641-470C-9110-73783CBFD0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68857" y="1957011"/>
                  <a:ext cx="24840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DED325-E89C-4B16-B05D-4D002AA0C01E}"/>
              </a:ext>
            </a:extLst>
          </p:cNvPr>
          <p:cNvGrpSpPr/>
          <p:nvPr/>
        </p:nvGrpSpPr>
        <p:grpSpPr>
          <a:xfrm>
            <a:off x="7667897" y="1894011"/>
            <a:ext cx="1014840" cy="499320"/>
            <a:chOff x="7667897" y="1894011"/>
            <a:chExt cx="1014840" cy="49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E8B3FE-6877-4498-8AB7-59A94157AC9C}"/>
                    </a:ext>
                  </a:extLst>
                </p14:cNvPr>
                <p14:cNvContentPartPr/>
                <p14:nvPr/>
              </p14:nvContentPartPr>
              <p14:xfrm>
                <a:off x="7667897" y="2042691"/>
                <a:ext cx="136080" cy="199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E8B3FE-6877-4498-8AB7-59A94157AC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50257" y="2025051"/>
                  <a:ext cx="171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B8F8186-F35D-48ED-927F-F59BF10367E2}"/>
                    </a:ext>
                  </a:extLst>
                </p14:cNvPr>
                <p14:cNvContentPartPr/>
                <p14:nvPr/>
              </p14:nvContentPartPr>
              <p14:xfrm>
                <a:off x="7960577" y="1894011"/>
                <a:ext cx="7560" cy="334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B8F8186-F35D-48ED-927F-F59BF10367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42937" y="1876371"/>
                  <a:ext cx="43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DB9BDC-99E7-4B38-BA5B-9917F334D1CC}"/>
                    </a:ext>
                  </a:extLst>
                </p14:cNvPr>
                <p14:cNvContentPartPr/>
                <p14:nvPr/>
              </p14:nvContentPartPr>
              <p14:xfrm>
                <a:off x="7888577" y="2076891"/>
                <a:ext cx="534600" cy="316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DB9BDC-99E7-4B38-BA5B-9917F334D1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70577" y="2059251"/>
                  <a:ext cx="5702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8BA652-9104-4B8F-A664-313CA99C2511}"/>
                    </a:ext>
                  </a:extLst>
                </p14:cNvPr>
                <p14:cNvContentPartPr/>
                <p14:nvPr/>
              </p14:nvContentPartPr>
              <p14:xfrm>
                <a:off x="8582297" y="2144211"/>
                <a:ext cx="100440" cy="183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8BA652-9104-4B8F-A664-313CA99C25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64657" y="2126211"/>
                  <a:ext cx="13608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DD16ED0-4F54-4A39-BD66-5B5D95E3B1A8}"/>
                  </a:ext>
                </a:extLst>
              </p14:cNvPr>
              <p14:cNvContentPartPr/>
              <p14:nvPr/>
            </p14:nvContentPartPr>
            <p14:xfrm>
              <a:off x="4305857" y="6586251"/>
              <a:ext cx="15840" cy="126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DD16ED0-4F54-4A39-BD66-5B5D95E3B1A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88217" y="6568611"/>
                <a:ext cx="514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7C06812-7694-4836-8B04-AD42919A9163}"/>
                  </a:ext>
                </a:extLst>
              </p14:cNvPr>
              <p14:cNvContentPartPr/>
              <p14:nvPr/>
            </p14:nvContentPartPr>
            <p14:xfrm>
              <a:off x="3132257" y="3415731"/>
              <a:ext cx="2747160" cy="142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7C06812-7694-4836-8B04-AD42919A916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14257" y="3397731"/>
                <a:ext cx="2782800" cy="1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30CDB11-F8DB-4FA0-9469-04A58955EE8B}"/>
              </a:ext>
            </a:extLst>
          </p:cNvPr>
          <p:cNvGrpSpPr/>
          <p:nvPr/>
        </p:nvGrpSpPr>
        <p:grpSpPr>
          <a:xfrm>
            <a:off x="6970577" y="3515811"/>
            <a:ext cx="1535400" cy="148320"/>
            <a:chOff x="6970577" y="3515811"/>
            <a:chExt cx="1535400" cy="1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84C34B-6977-4CF7-8E88-7482FD62B48D}"/>
                    </a:ext>
                  </a:extLst>
                </p14:cNvPr>
                <p14:cNvContentPartPr/>
                <p14:nvPr/>
              </p14:nvContentPartPr>
              <p14:xfrm>
                <a:off x="7166777" y="3663771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84C34B-6977-4CF7-8E88-7482FD62B48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49137" y="36457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0B3681-B5B0-49DE-A8FD-66CCA3DF28A0}"/>
                    </a:ext>
                  </a:extLst>
                </p14:cNvPr>
                <p14:cNvContentPartPr/>
                <p14:nvPr/>
              </p14:nvContentPartPr>
              <p14:xfrm>
                <a:off x="6970577" y="3621651"/>
                <a:ext cx="78120" cy="3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0B3681-B5B0-49DE-A8FD-66CCA3DF28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52937" y="3603651"/>
                  <a:ext cx="113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93C25A-34D0-4F9C-AB1F-8ED1E11E7399}"/>
                    </a:ext>
                  </a:extLst>
                </p14:cNvPr>
                <p14:cNvContentPartPr/>
                <p14:nvPr/>
              </p14:nvContentPartPr>
              <p14:xfrm>
                <a:off x="7041137" y="3515811"/>
                <a:ext cx="1464840" cy="97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93C25A-34D0-4F9C-AB1F-8ED1E11E73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23497" y="3497811"/>
                  <a:ext cx="150048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D45199A-D000-451B-A92A-42881287F560}"/>
                  </a:ext>
                </a:extLst>
              </p14:cNvPr>
              <p14:cNvContentPartPr/>
              <p14:nvPr/>
            </p14:nvContentPartPr>
            <p14:xfrm>
              <a:off x="3710057" y="3819651"/>
              <a:ext cx="2544120" cy="38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D45199A-D000-451B-A92A-42881287F56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92417" y="3801651"/>
                <a:ext cx="257976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609C1964-48B4-4C4C-B070-7AA9FE5700A8}"/>
              </a:ext>
            </a:extLst>
          </p:cNvPr>
          <p:cNvGrpSpPr/>
          <p:nvPr/>
        </p:nvGrpSpPr>
        <p:grpSpPr>
          <a:xfrm>
            <a:off x="7475657" y="3699771"/>
            <a:ext cx="1198800" cy="352080"/>
            <a:chOff x="7475657" y="3699771"/>
            <a:chExt cx="119880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5376D87-9EB3-4AD4-8D25-F45C68E7EF7E}"/>
                    </a:ext>
                  </a:extLst>
                </p14:cNvPr>
                <p14:cNvContentPartPr/>
                <p14:nvPr/>
              </p14:nvContentPartPr>
              <p14:xfrm>
                <a:off x="7475657" y="3716691"/>
                <a:ext cx="226800" cy="230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5376D87-9EB3-4AD4-8D25-F45C68E7EF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58017" y="3698691"/>
                  <a:ext cx="262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18FC1A-A4F3-40CE-9197-2B35564688DA}"/>
                    </a:ext>
                  </a:extLst>
                </p14:cNvPr>
                <p14:cNvContentPartPr/>
                <p14:nvPr/>
              </p14:nvContentPartPr>
              <p14:xfrm>
                <a:off x="7812257" y="3699771"/>
                <a:ext cx="162000" cy="192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18FC1A-A4F3-40CE-9197-2B35564688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94257" y="3682131"/>
                  <a:ext cx="197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C1EBE7E-C216-43E5-B7AF-D272233DB693}"/>
                    </a:ext>
                  </a:extLst>
                </p14:cNvPr>
                <p14:cNvContentPartPr/>
                <p14:nvPr/>
              </p14:nvContentPartPr>
              <p14:xfrm>
                <a:off x="8086217" y="3816411"/>
                <a:ext cx="16920" cy="115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C1EBE7E-C216-43E5-B7AF-D272233DB69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68217" y="3798411"/>
                  <a:ext cx="52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A1BEB2-E3E1-45BD-B103-BB688519D8AC}"/>
                    </a:ext>
                  </a:extLst>
                </p14:cNvPr>
                <p14:cNvContentPartPr/>
                <p14:nvPr/>
              </p14:nvContentPartPr>
              <p14:xfrm>
                <a:off x="8089457" y="3812451"/>
                <a:ext cx="376560" cy="144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A1BEB2-E3E1-45BD-B103-BB688519D8A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71457" y="3794451"/>
                  <a:ext cx="412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0D39FE-59D0-4056-871C-B6680276E49E}"/>
                    </a:ext>
                  </a:extLst>
                </p14:cNvPr>
                <p14:cNvContentPartPr/>
                <p14:nvPr/>
              </p14:nvContentPartPr>
              <p14:xfrm>
                <a:off x="8494097" y="3907131"/>
                <a:ext cx="180360" cy="144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30D39FE-59D0-4056-871C-B6680276E49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76097" y="3889131"/>
                  <a:ext cx="2160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E9EF4F9-CECC-4837-96BF-67557D35710F}"/>
              </a:ext>
            </a:extLst>
          </p:cNvPr>
          <p:cNvGrpSpPr/>
          <p:nvPr/>
        </p:nvGrpSpPr>
        <p:grpSpPr>
          <a:xfrm>
            <a:off x="4385777" y="3860691"/>
            <a:ext cx="438480" cy="528480"/>
            <a:chOff x="4385777" y="3860691"/>
            <a:chExt cx="43848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0D4F14-2500-480C-B080-6B5AB28C1D71}"/>
                    </a:ext>
                  </a:extLst>
                </p14:cNvPr>
                <p14:cNvContentPartPr/>
                <p14:nvPr/>
              </p14:nvContentPartPr>
              <p14:xfrm>
                <a:off x="4385777" y="3907131"/>
                <a:ext cx="438480" cy="482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0D4F14-2500-480C-B080-6B5AB28C1D7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67777" y="3889131"/>
                  <a:ext cx="4741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CB76F61-112B-4D21-930D-E504C1C79296}"/>
                    </a:ext>
                  </a:extLst>
                </p14:cNvPr>
                <p14:cNvContentPartPr/>
                <p14:nvPr/>
              </p14:nvContentPartPr>
              <p14:xfrm>
                <a:off x="4542377" y="3860691"/>
                <a:ext cx="264600" cy="277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CB76F61-112B-4D21-930D-E504C1C792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24737" y="3843051"/>
                  <a:ext cx="30024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30D62F-6365-4736-A41D-D94B0E915F9D}"/>
              </a:ext>
            </a:extLst>
          </p:cNvPr>
          <p:cNvGrpSpPr/>
          <p:nvPr/>
        </p:nvGrpSpPr>
        <p:grpSpPr>
          <a:xfrm>
            <a:off x="4177697" y="4441371"/>
            <a:ext cx="1632960" cy="544320"/>
            <a:chOff x="4177697" y="4441371"/>
            <a:chExt cx="1632960" cy="5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12B252-0A02-4848-BD85-82D4B6FBF844}"/>
                    </a:ext>
                  </a:extLst>
                </p14:cNvPr>
                <p14:cNvContentPartPr/>
                <p14:nvPr/>
              </p14:nvContentPartPr>
              <p14:xfrm>
                <a:off x="4177697" y="4446411"/>
                <a:ext cx="228600" cy="402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12B252-0A02-4848-BD85-82D4B6FBF84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59697" y="4428771"/>
                  <a:ext cx="2642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27A13A2-8946-4196-A7BE-407892D315D1}"/>
                    </a:ext>
                  </a:extLst>
                </p14:cNvPr>
                <p14:cNvContentPartPr/>
                <p14:nvPr/>
              </p14:nvContentPartPr>
              <p14:xfrm>
                <a:off x="4491257" y="4592571"/>
                <a:ext cx="290160" cy="119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27A13A2-8946-4196-A7BE-407892D315D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73257" y="4574571"/>
                  <a:ext cx="325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89CCAA-281F-4208-BE26-1868BEF88694}"/>
                    </a:ext>
                  </a:extLst>
                </p14:cNvPr>
                <p14:cNvContentPartPr/>
                <p14:nvPr/>
              </p14:nvContentPartPr>
              <p14:xfrm>
                <a:off x="4867097" y="4624611"/>
                <a:ext cx="101160" cy="150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89CCAA-281F-4208-BE26-1868BEF8869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49097" y="4606971"/>
                  <a:ext cx="136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07A90D0-2128-4FE9-A686-6A06A718EA6A}"/>
                    </a:ext>
                  </a:extLst>
                </p14:cNvPr>
                <p14:cNvContentPartPr/>
                <p14:nvPr/>
              </p14:nvContentPartPr>
              <p14:xfrm>
                <a:off x="5007137" y="4576011"/>
                <a:ext cx="141480" cy="155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07A90D0-2128-4FE9-A686-6A06A718EA6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89497" y="4558371"/>
                  <a:ext cx="177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67F391-4F86-4660-8499-00AE73693BD2}"/>
                    </a:ext>
                  </a:extLst>
                </p14:cNvPr>
                <p14:cNvContentPartPr/>
                <p14:nvPr/>
              </p14:nvContentPartPr>
              <p14:xfrm>
                <a:off x="5174897" y="4441371"/>
                <a:ext cx="88920" cy="295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67F391-4F86-4660-8499-00AE73693BD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57257" y="4423731"/>
                  <a:ext cx="124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5A4FE6-1604-4691-AEE0-3B21E1C23425}"/>
                    </a:ext>
                  </a:extLst>
                </p14:cNvPr>
                <p14:cNvContentPartPr/>
                <p14:nvPr/>
              </p14:nvContentPartPr>
              <p14:xfrm>
                <a:off x="5237177" y="4595811"/>
                <a:ext cx="106560" cy="138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5A4FE6-1604-4691-AEE0-3B21E1C234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219537" y="4577811"/>
                  <a:ext cx="142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8D8233-402B-40CE-84E1-9CFCF134D5C6}"/>
                    </a:ext>
                  </a:extLst>
                </p14:cNvPr>
                <p14:cNvContentPartPr/>
                <p14:nvPr/>
              </p14:nvContentPartPr>
              <p14:xfrm>
                <a:off x="5374697" y="4622091"/>
                <a:ext cx="132480" cy="219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8D8233-402B-40CE-84E1-9CFCF134D5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57057" y="4604451"/>
                  <a:ext cx="1681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99BCE0-B1A6-4DF3-8685-18AEE89FFBB3}"/>
                    </a:ext>
                  </a:extLst>
                </p14:cNvPr>
                <p14:cNvContentPartPr/>
                <p14:nvPr/>
              </p14:nvContentPartPr>
              <p14:xfrm>
                <a:off x="5797337" y="4479531"/>
                <a:ext cx="13320" cy="228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99BCE0-B1A6-4DF3-8685-18AEE89FFB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79697" y="4461531"/>
                  <a:ext cx="48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CC33E90-860F-470E-8EA7-8357DF292EC6}"/>
                    </a:ext>
                  </a:extLst>
                </p14:cNvPr>
                <p14:cNvContentPartPr/>
                <p14:nvPr/>
              </p14:nvContentPartPr>
              <p14:xfrm>
                <a:off x="5767097" y="4924131"/>
                <a:ext cx="2160" cy="61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CC33E90-860F-470E-8EA7-8357DF292EC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49457" y="4906491"/>
                  <a:ext cx="37800" cy="9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639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CA1F70-C0FE-4DA6-BF02-B279C2168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30610-BA54-4F9C-A80F-28E64ABBA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145" y="847615"/>
            <a:ext cx="11203710" cy="59048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/>
              <a:t>Easy Sudokus </a:t>
            </a:r>
            <a:r>
              <a:rPr lang="en-US"/>
              <a:t>can </a:t>
            </a:r>
            <a:r>
              <a:rPr lang="en-US" dirty="0"/>
              <a:t>be solved by </a:t>
            </a:r>
            <a:r>
              <a:rPr lang="en-US" b="1" dirty="0"/>
              <a:t>inference</a:t>
            </a:r>
            <a:r>
              <a:rPr lang="en-US" dirty="0"/>
              <a:t> over constraints (</a:t>
            </a:r>
            <a:r>
              <a:rPr lang="en-US" b="1" dirty="0"/>
              <a:t>constraints propagation</a:t>
            </a:r>
            <a:r>
              <a:rPr lang="en-US" dirty="0"/>
              <a:t>).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How about the </a:t>
            </a:r>
            <a:r>
              <a:rPr lang="en-US" b="1"/>
              <a:t>hard</a:t>
            </a:r>
            <a:r>
              <a:rPr lang="en-US"/>
              <a:t> </a:t>
            </a:r>
            <a:r>
              <a:rPr lang="en-US" b="1"/>
              <a:t>ones</a:t>
            </a:r>
            <a:r>
              <a:rPr lang="en-US"/>
              <a:t>?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could apply depth-first search: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 </a:t>
            </a:r>
            <a:endParaRPr lang="en-US" strike="sngStrik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trike="sngStrik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Note:  </a:t>
            </a:r>
            <a:endParaRPr lang="en-US" strike="sngStrik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trike="sngStrik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/>
              <a:t>Backtracking search</a:t>
            </a:r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F84DED-F59B-459A-8B5D-259683D4C874}"/>
                  </a:ext>
                </a:extLst>
              </p14:cNvPr>
              <p14:cNvContentPartPr/>
              <p14:nvPr/>
            </p14:nvContentPartPr>
            <p14:xfrm>
              <a:off x="1347491" y="1757317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F84DED-F59B-459A-8B5D-259683D4C8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9851" y="17393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DB5AFC-FD73-46A3-9C74-8ACC629230BE}"/>
                  </a:ext>
                </a:extLst>
              </p14:cNvPr>
              <p14:cNvContentPartPr/>
              <p14:nvPr/>
            </p14:nvContentPartPr>
            <p14:xfrm>
              <a:off x="1234811" y="1214437"/>
              <a:ext cx="996480" cy="46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DB5AFC-FD73-46A3-9C74-8ACC629230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6811" y="1196797"/>
                <a:ext cx="10321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1D2CC5-D78F-44A4-9701-106B12F6C20E}"/>
                  </a:ext>
                </a:extLst>
              </p14:cNvPr>
              <p14:cNvContentPartPr/>
              <p14:nvPr/>
            </p14:nvContentPartPr>
            <p14:xfrm>
              <a:off x="8320691" y="1231717"/>
              <a:ext cx="2235240" cy="80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1D2CC5-D78F-44A4-9701-106B12F6C2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2691" y="1213717"/>
                <a:ext cx="22708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641FC8-B8B3-4565-B0A2-35D1743A789C}"/>
                  </a:ext>
                </a:extLst>
              </p14:cNvPr>
              <p14:cNvContentPartPr/>
              <p14:nvPr/>
            </p14:nvContentPartPr>
            <p14:xfrm>
              <a:off x="4607651" y="746077"/>
              <a:ext cx="747360" cy="673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641FC8-B8B3-4565-B0A2-35D1743A78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90011" y="728437"/>
                <a:ext cx="78300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21BA7AA-B516-4EF8-BF76-C9365D339B79}"/>
                  </a:ext>
                </a:extLst>
              </p14:cNvPr>
              <p14:cNvContentPartPr/>
              <p14:nvPr/>
            </p14:nvContentPartPr>
            <p14:xfrm>
              <a:off x="2571851" y="2684677"/>
              <a:ext cx="2124360" cy="74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21BA7AA-B516-4EF8-BF76-C9365D339B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4211" y="2667037"/>
                <a:ext cx="216000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784607A-EF8F-43A5-B2BC-A2D0222D9025}"/>
              </a:ext>
            </a:extLst>
          </p:cNvPr>
          <p:cNvGrpSpPr/>
          <p:nvPr/>
        </p:nvGrpSpPr>
        <p:grpSpPr>
          <a:xfrm>
            <a:off x="1081451" y="2780437"/>
            <a:ext cx="1544040" cy="322920"/>
            <a:chOff x="1081451" y="2780437"/>
            <a:chExt cx="154404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A59E4F-23A9-49DD-BB1F-D97DC878AA1E}"/>
                    </a:ext>
                  </a:extLst>
                </p14:cNvPr>
                <p14:cNvContentPartPr/>
                <p14:nvPr/>
              </p14:nvContentPartPr>
              <p14:xfrm>
                <a:off x="1081451" y="2826157"/>
                <a:ext cx="235080" cy="257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A59E4F-23A9-49DD-BB1F-D97DC878AA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3451" y="2808157"/>
                  <a:ext cx="270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70CC80-1D3D-4604-A7EA-2DC84DF3B91E}"/>
                    </a:ext>
                  </a:extLst>
                </p14:cNvPr>
                <p14:cNvContentPartPr/>
                <p14:nvPr/>
              </p14:nvContentPartPr>
              <p14:xfrm>
                <a:off x="1564571" y="2848477"/>
                <a:ext cx="42120" cy="234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70CC80-1D3D-4604-A7EA-2DC84DF3B9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6931" y="2830837"/>
                  <a:ext cx="77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BE09A7-2619-45B6-813D-3B5FA79DA77B}"/>
                    </a:ext>
                  </a:extLst>
                </p14:cNvPr>
                <p14:cNvContentPartPr/>
                <p14:nvPr/>
              </p14:nvContentPartPr>
              <p14:xfrm>
                <a:off x="1749971" y="2780437"/>
                <a:ext cx="651960" cy="322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BE09A7-2619-45B6-813D-3B5FA79DA7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31971" y="2762437"/>
                  <a:ext cx="6876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48D5779-3214-4498-B728-AC4A24675456}"/>
                    </a:ext>
                  </a:extLst>
                </p14:cNvPr>
                <p14:cNvContentPartPr/>
                <p14:nvPr/>
              </p14:nvContentPartPr>
              <p14:xfrm>
                <a:off x="2073971" y="2828317"/>
                <a:ext cx="187200" cy="28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48D5779-3214-4498-B728-AC4A246754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5971" y="2810317"/>
                  <a:ext cx="222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478DD5-709B-4161-B407-366CA76004C4}"/>
                    </a:ext>
                  </a:extLst>
                </p14:cNvPr>
                <p14:cNvContentPartPr/>
                <p14:nvPr/>
              </p14:nvContentPartPr>
              <p14:xfrm>
                <a:off x="2574731" y="2911837"/>
                <a:ext cx="50760" cy="152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478DD5-709B-4161-B407-366CA76004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56731" y="2894197"/>
                  <a:ext cx="8640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D7F9A5A-8D59-4D8F-8BD0-CD19B456E84F}"/>
                  </a:ext>
                </a:extLst>
              </p14:cNvPr>
              <p14:cNvContentPartPr/>
              <p14:nvPr/>
            </p14:nvContentPartPr>
            <p14:xfrm>
              <a:off x="3191771" y="2906077"/>
              <a:ext cx="141120" cy="138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D7F9A5A-8D59-4D8F-8BD0-CD19B456E8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73771" y="2888077"/>
                <a:ext cx="1767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8B01F2-ED73-47A5-9255-F951AF5F4D41}"/>
                  </a:ext>
                </a:extLst>
              </p14:cNvPr>
              <p14:cNvContentPartPr/>
              <p14:nvPr/>
            </p14:nvContentPartPr>
            <p14:xfrm>
              <a:off x="3376811" y="2902837"/>
              <a:ext cx="195120" cy="128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8B01F2-ED73-47A5-9255-F951AF5F4D4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59171" y="2885197"/>
                <a:ext cx="2307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2D4625-8D7F-44D6-AAA5-633E83052F0E}"/>
                  </a:ext>
                </a:extLst>
              </p14:cNvPr>
              <p14:cNvContentPartPr/>
              <p14:nvPr/>
            </p14:nvContentPartPr>
            <p14:xfrm>
              <a:off x="3643571" y="2886637"/>
              <a:ext cx="70920" cy="110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2D4625-8D7F-44D6-AAA5-633E83052F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25931" y="2868997"/>
                <a:ext cx="1065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83ED5BA-9F6B-4B82-BCD2-D157FD99DC56}"/>
                  </a:ext>
                </a:extLst>
              </p14:cNvPr>
              <p14:cNvContentPartPr/>
              <p14:nvPr/>
            </p14:nvContentPartPr>
            <p14:xfrm>
              <a:off x="3767411" y="2895637"/>
              <a:ext cx="98640" cy="132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83ED5BA-9F6B-4B82-BCD2-D157FD99DC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49771" y="2877997"/>
                <a:ext cx="1342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36F1DAD-3F7F-4743-B741-6C3490843B51}"/>
                  </a:ext>
                </a:extLst>
              </p14:cNvPr>
              <p14:cNvContentPartPr/>
              <p14:nvPr/>
            </p14:nvContentPartPr>
            <p14:xfrm>
              <a:off x="3888371" y="2886637"/>
              <a:ext cx="151920" cy="82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36F1DAD-3F7F-4743-B741-6C3490843B5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70731" y="2868997"/>
                <a:ext cx="1875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CA00197-0118-4CF6-B06D-F87793ED4347}"/>
                  </a:ext>
                </a:extLst>
              </p14:cNvPr>
              <p14:cNvContentPartPr/>
              <p14:nvPr/>
            </p14:nvContentPartPr>
            <p14:xfrm>
              <a:off x="3962171" y="2804917"/>
              <a:ext cx="435600" cy="239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CA00197-0118-4CF6-B06D-F87793ED434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44171" y="2787277"/>
                <a:ext cx="471240" cy="2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CCBD0BA-C039-46FD-BA0A-6DD1994E1EE9}"/>
              </a:ext>
            </a:extLst>
          </p:cNvPr>
          <p:cNvGrpSpPr/>
          <p:nvPr/>
        </p:nvGrpSpPr>
        <p:grpSpPr>
          <a:xfrm>
            <a:off x="4722491" y="2800597"/>
            <a:ext cx="1872360" cy="392760"/>
            <a:chOff x="4722491" y="2800597"/>
            <a:chExt cx="187236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32E370-2CBA-4C41-9D09-E088B718C3DE}"/>
                    </a:ext>
                  </a:extLst>
                </p14:cNvPr>
                <p14:cNvContentPartPr/>
                <p14:nvPr/>
              </p14:nvContentPartPr>
              <p14:xfrm>
                <a:off x="4722491" y="2957557"/>
                <a:ext cx="192240" cy="127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32E370-2CBA-4C41-9D09-E088B718C3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04491" y="2939557"/>
                  <a:ext cx="227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E58FED-14F7-43A9-99F4-7D572EA9D473}"/>
                    </a:ext>
                  </a:extLst>
                </p14:cNvPr>
                <p14:cNvContentPartPr/>
                <p14:nvPr/>
              </p14:nvContentPartPr>
              <p14:xfrm>
                <a:off x="4988891" y="2924077"/>
                <a:ext cx="49680" cy="146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E58FED-14F7-43A9-99F4-7D572EA9D47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70891" y="2906437"/>
                  <a:ext cx="85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7A15DB-9EFC-4BFF-910E-001282ED5438}"/>
                    </a:ext>
                  </a:extLst>
                </p14:cNvPr>
                <p14:cNvContentPartPr/>
                <p14:nvPr/>
              </p14:nvContentPartPr>
              <p14:xfrm>
                <a:off x="5131451" y="2934157"/>
                <a:ext cx="72000" cy="164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7A15DB-9EFC-4BFF-910E-001282ED54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13451" y="2916157"/>
                  <a:ext cx="107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E33C0F-8142-46A9-90CD-149A90FD8E2B}"/>
                    </a:ext>
                  </a:extLst>
                </p14:cNvPr>
                <p14:cNvContentPartPr/>
                <p14:nvPr/>
              </p14:nvContentPartPr>
              <p14:xfrm>
                <a:off x="5285171" y="2860717"/>
                <a:ext cx="29160" cy="202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E33C0F-8142-46A9-90CD-149A90FD8E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67531" y="2843077"/>
                  <a:ext cx="64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35F980D-50C4-4BE5-A1B3-67B99F9A0A36}"/>
                    </a:ext>
                  </a:extLst>
                </p14:cNvPr>
                <p14:cNvContentPartPr/>
                <p14:nvPr/>
              </p14:nvContentPartPr>
              <p14:xfrm>
                <a:off x="5410451" y="2964037"/>
                <a:ext cx="130680" cy="229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35F980D-50C4-4BE5-A1B3-67B99F9A0A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92811" y="2946397"/>
                  <a:ext cx="166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F05EAA-23D7-47DA-8561-FE97E8E76BD7}"/>
                    </a:ext>
                  </a:extLst>
                </p14:cNvPr>
                <p14:cNvContentPartPr/>
                <p14:nvPr/>
              </p14:nvContentPartPr>
              <p14:xfrm>
                <a:off x="5661371" y="2948557"/>
                <a:ext cx="122040" cy="150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F05EAA-23D7-47DA-8561-FE97E8E76B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43731" y="2930557"/>
                  <a:ext cx="157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6B6544-78A1-47CB-B619-D48269DBA7A7}"/>
                    </a:ext>
                  </a:extLst>
                </p14:cNvPr>
                <p14:cNvContentPartPr/>
                <p14:nvPr/>
              </p14:nvContentPartPr>
              <p14:xfrm>
                <a:off x="5929571" y="2800597"/>
                <a:ext cx="665280" cy="354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6B6544-78A1-47CB-B619-D48269DBA7A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11571" y="2782957"/>
                  <a:ext cx="70092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C09F1-5251-471E-A83B-8B8DBE261CA0}"/>
              </a:ext>
            </a:extLst>
          </p:cNvPr>
          <p:cNvGrpSpPr/>
          <p:nvPr/>
        </p:nvGrpSpPr>
        <p:grpSpPr>
          <a:xfrm>
            <a:off x="996131" y="3291997"/>
            <a:ext cx="1658160" cy="329040"/>
            <a:chOff x="996131" y="3291997"/>
            <a:chExt cx="165816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2D975C-0952-4C86-93B4-D465D9952B77}"/>
                    </a:ext>
                  </a:extLst>
                </p14:cNvPr>
                <p14:cNvContentPartPr/>
                <p14:nvPr/>
              </p14:nvContentPartPr>
              <p14:xfrm>
                <a:off x="996131" y="3359677"/>
                <a:ext cx="397800" cy="254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2D975C-0952-4C86-93B4-D465D9952B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8491" y="3342037"/>
                  <a:ext cx="433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51933C9-498C-45AF-839F-84A598128CD9}"/>
                    </a:ext>
                  </a:extLst>
                </p14:cNvPr>
                <p14:cNvContentPartPr/>
                <p14:nvPr/>
              </p14:nvContentPartPr>
              <p14:xfrm>
                <a:off x="1612091" y="3469117"/>
                <a:ext cx="66960" cy="117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51933C9-498C-45AF-839F-84A598128C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94091" y="3451117"/>
                  <a:ext cx="102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92946EE-8136-4E25-9356-50586ECD4517}"/>
                    </a:ext>
                  </a:extLst>
                </p14:cNvPr>
                <p14:cNvContentPartPr/>
                <p14:nvPr/>
              </p14:nvContentPartPr>
              <p14:xfrm>
                <a:off x="1703171" y="3451117"/>
                <a:ext cx="12240" cy="169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92946EE-8136-4E25-9356-50586ECD45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85171" y="3433477"/>
                  <a:ext cx="47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205C50-4EC4-48F5-88B2-3919FD7A47A6}"/>
                    </a:ext>
                  </a:extLst>
                </p14:cNvPr>
                <p14:cNvContentPartPr/>
                <p14:nvPr/>
              </p14:nvContentPartPr>
              <p14:xfrm>
                <a:off x="1788491" y="3464077"/>
                <a:ext cx="172080" cy="109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205C50-4EC4-48F5-88B2-3919FD7A47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70851" y="3446437"/>
                  <a:ext cx="207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BB84F6-0C07-4121-B15D-7768873DF981}"/>
                    </a:ext>
                  </a:extLst>
                </p14:cNvPr>
                <p14:cNvContentPartPr/>
                <p14:nvPr/>
              </p14:nvContentPartPr>
              <p14:xfrm>
                <a:off x="1925291" y="3310717"/>
                <a:ext cx="192240" cy="186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BB84F6-0C07-4121-B15D-7768873DF9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07651" y="3292717"/>
                  <a:ext cx="227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2CBAE9D-0503-49E9-A324-1AB1EFE31A55}"/>
                    </a:ext>
                  </a:extLst>
                </p14:cNvPr>
                <p14:cNvContentPartPr/>
                <p14:nvPr/>
              </p14:nvContentPartPr>
              <p14:xfrm>
                <a:off x="2154251" y="3291997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2CBAE9D-0503-49E9-A324-1AB1EFE31A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36251" y="32739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0ABBF69-D278-4571-8B4B-E5AE4F2F42B2}"/>
                    </a:ext>
                  </a:extLst>
                </p14:cNvPr>
                <p14:cNvContentPartPr/>
                <p14:nvPr/>
              </p14:nvContentPartPr>
              <p14:xfrm>
                <a:off x="2222651" y="3329797"/>
                <a:ext cx="242280" cy="142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0ABBF69-D278-4571-8B4B-E5AE4F2F42B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05011" y="3311797"/>
                  <a:ext cx="277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84C2F7D-EF5D-4CBD-B3E8-DA1926C6CD5E}"/>
                    </a:ext>
                  </a:extLst>
                </p14:cNvPr>
                <p14:cNvContentPartPr/>
                <p14:nvPr/>
              </p14:nvContentPartPr>
              <p14:xfrm>
                <a:off x="2644931" y="3330157"/>
                <a:ext cx="9360" cy="137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84C2F7D-EF5D-4CBD-B3E8-DA1926C6CD5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627291" y="3312157"/>
                  <a:ext cx="4500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EC44BD-A9A1-4295-A81F-20FA69754BAF}"/>
              </a:ext>
            </a:extLst>
          </p:cNvPr>
          <p:cNvGrpSpPr/>
          <p:nvPr/>
        </p:nvGrpSpPr>
        <p:grpSpPr>
          <a:xfrm>
            <a:off x="3220211" y="3375517"/>
            <a:ext cx="585720" cy="222120"/>
            <a:chOff x="3220211" y="3375517"/>
            <a:chExt cx="58572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A6140F-432D-4CCB-91DC-4915F9F30F63}"/>
                    </a:ext>
                  </a:extLst>
                </p14:cNvPr>
                <p14:cNvContentPartPr/>
                <p14:nvPr/>
              </p14:nvContentPartPr>
              <p14:xfrm>
                <a:off x="3220211" y="3375517"/>
                <a:ext cx="242640" cy="209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A6140F-432D-4CCB-91DC-4915F9F30F6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02571" y="3357877"/>
                  <a:ext cx="278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EACA72-7800-4ADC-840E-B349646A1568}"/>
                    </a:ext>
                  </a:extLst>
                </p14:cNvPr>
                <p14:cNvContentPartPr/>
                <p14:nvPr/>
              </p14:nvContentPartPr>
              <p14:xfrm>
                <a:off x="3461771" y="3424477"/>
                <a:ext cx="344160" cy="173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EACA72-7800-4ADC-840E-B349646A15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43771" y="3406477"/>
                  <a:ext cx="37980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A77809-E7F4-4DDA-8EEB-15C8AFC27948}"/>
              </a:ext>
            </a:extLst>
          </p:cNvPr>
          <p:cNvGrpSpPr/>
          <p:nvPr/>
        </p:nvGrpSpPr>
        <p:grpSpPr>
          <a:xfrm>
            <a:off x="4116611" y="3259597"/>
            <a:ext cx="1110960" cy="377280"/>
            <a:chOff x="4116611" y="3259597"/>
            <a:chExt cx="111096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5B6F5A-C5C8-40C7-9EA2-0650FFBC91F0}"/>
                    </a:ext>
                  </a:extLst>
                </p14:cNvPr>
                <p14:cNvContentPartPr/>
                <p14:nvPr/>
              </p14:nvContentPartPr>
              <p14:xfrm>
                <a:off x="4116611" y="3451117"/>
                <a:ext cx="134640" cy="164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5B6F5A-C5C8-40C7-9EA2-0650FFBC91F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98971" y="3433477"/>
                  <a:ext cx="170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C572E87-AD8B-4BF3-AF4C-0D20672C36D1}"/>
                    </a:ext>
                  </a:extLst>
                </p14:cNvPr>
                <p14:cNvContentPartPr/>
                <p14:nvPr/>
              </p14:nvContentPartPr>
              <p14:xfrm>
                <a:off x="4517291" y="3439597"/>
                <a:ext cx="163800" cy="145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C572E87-AD8B-4BF3-AF4C-0D20672C36D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99651" y="3421957"/>
                  <a:ext cx="199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A950D53-FF39-4211-9C77-32326AC132DE}"/>
                    </a:ext>
                  </a:extLst>
                </p14:cNvPr>
                <p14:cNvContentPartPr/>
                <p14:nvPr/>
              </p14:nvContentPartPr>
              <p14:xfrm>
                <a:off x="4786931" y="3259597"/>
                <a:ext cx="440640" cy="377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A950D53-FF39-4211-9C77-32326AC132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69291" y="3241597"/>
                  <a:ext cx="47628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507DEE2-EB2B-4B93-A32F-34755DB172F1}"/>
              </a:ext>
            </a:extLst>
          </p:cNvPr>
          <p:cNvGrpSpPr/>
          <p:nvPr/>
        </p:nvGrpSpPr>
        <p:grpSpPr>
          <a:xfrm>
            <a:off x="211331" y="2907877"/>
            <a:ext cx="676080" cy="1107720"/>
            <a:chOff x="211331" y="2907877"/>
            <a:chExt cx="676080" cy="11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0C29999-BD92-4E32-BD28-444EE6AF6344}"/>
                    </a:ext>
                  </a:extLst>
                </p14:cNvPr>
                <p14:cNvContentPartPr/>
                <p14:nvPr/>
              </p14:nvContentPartPr>
              <p14:xfrm>
                <a:off x="211331" y="2973757"/>
                <a:ext cx="594720" cy="1041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0C29999-BD92-4E32-BD28-444EE6AF634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3691" y="2955757"/>
                  <a:ext cx="63036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C01F1D4-62F1-4930-AA13-F39F35221377}"/>
                    </a:ext>
                  </a:extLst>
                </p14:cNvPr>
                <p14:cNvContentPartPr/>
                <p14:nvPr/>
              </p14:nvContentPartPr>
              <p14:xfrm>
                <a:off x="735851" y="2907877"/>
                <a:ext cx="151560" cy="237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C01F1D4-62F1-4930-AA13-F39F352213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7851" y="2890237"/>
                  <a:ext cx="1872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6FE88A3-38A1-42BE-8AE6-D17EDD737D48}"/>
              </a:ext>
            </a:extLst>
          </p:cNvPr>
          <p:cNvGrpSpPr/>
          <p:nvPr/>
        </p:nvGrpSpPr>
        <p:grpSpPr>
          <a:xfrm>
            <a:off x="2252891" y="4171477"/>
            <a:ext cx="1453680" cy="311400"/>
            <a:chOff x="2252891" y="4171477"/>
            <a:chExt cx="145368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EC4D56-7715-4C4A-B876-D67CB0193795}"/>
                    </a:ext>
                  </a:extLst>
                </p14:cNvPr>
                <p14:cNvContentPartPr/>
                <p14:nvPr/>
              </p14:nvContentPartPr>
              <p14:xfrm>
                <a:off x="2252891" y="4229077"/>
                <a:ext cx="138960" cy="253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EC4D56-7715-4C4A-B876-D67CB019379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35251" y="4211077"/>
                  <a:ext cx="174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BD44D3-1AF5-415F-AE3D-CA3F6098C605}"/>
                    </a:ext>
                  </a:extLst>
                </p14:cNvPr>
                <p14:cNvContentPartPr/>
                <p14:nvPr/>
              </p14:nvContentPartPr>
              <p14:xfrm>
                <a:off x="2416331" y="4263997"/>
                <a:ext cx="260640" cy="128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BD44D3-1AF5-415F-AE3D-CA3F6098C60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98331" y="4245997"/>
                  <a:ext cx="296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904F620-6D03-4B27-9027-D9CEFF81592C}"/>
                    </a:ext>
                  </a:extLst>
                </p14:cNvPr>
                <p14:cNvContentPartPr/>
                <p14:nvPr/>
              </p14:nvContentPartPr>
              <p14:xfrm>
                <a:off x="2768051" y="4293157"/>
                <a:ext cx="75960" cy="165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904F620-6D03-4B27-9027-D9CEFF81592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750051" y="4275157"/>
                  <a:ext cx="111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17AA33-0CFF-4E4F-BA01-016923CDCB6E}"/>
                    </a:ext>
                  </a:extLst>
                </p14:cNvPr>
                <p14:cNvContentPartPr/>
                <p14:nvPr/>
              </p14:nvContentPartPr>
              <p14:xfrm>
                <a:off x="2929331" y="4171477"/>
                <a:ext cx="26640" cy="199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17AA33-0CFF-4E4F-BA01-016923CDCB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911331" y="4153477"/>
                  <a:ext cx="62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381BBD6-25A5-4BF3-9E56-00D5640F96B9}"/>
                    </a:ext>
                  </a:extLst>
                </p14:cNvPr>
                <p14:cNvContentPartPr/>
                <p14:nvPr/>
              </p14:nvContentPartPr>
              <p14:xfrm>
                <a:off x="2897291" y="4284877"/>
                <a:ext cx="216360" cy="126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381BBD6-25A5-4BF3-9E56-00D5640F96B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879291" y="4267237"/>
                  <a:ext cx="252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98B521-7900-4158-AB8D-71262914BA95}"/>
                    </a:ext>
                  </a:extLst>
                </p14:cNvPr>
                <p14:cNvContentPartPr/>
                <p14:nvPr/>
              </p14:nvContentPartPr>
              <p14:xfrm>
                <a:off x="3188531" y="4358317"/>
                <a:ext cx="123480" cy="67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98B521-7900-4158-AB8D-71262914BA9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70891" y="4340317"/>
                  <a:ext cx="159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695B0CB-1DEC-455E-9F5F-F56D016C0946}"/>
                    </a:ext>
                  </a:extLst>
                </p14:cNvPr>
                <p14:cNvContentPartPr/>
                <p14:nvPr/>
              </p14:nvContentPartPr>
              <p14:xfrm>
                <a:off x="3317411" y="4315837"/>
                <a:ext cx="7560" cy="22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695B0CB-1DEC-455E-9F5F-F56D016C094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99411" y="4298197"/>
                  <a:ext cx="43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3157DE4-B828-42ED-93E6-B260D5F87DBF}"/>
                    </a:ext>
                  </a:extLst>
                </p14:cNvPr>
                <p14:cNvContentPartPr/>
                <p14:nvPr/>
              </p14:nvContentPartPr>
              <p14:xfrm>
                <a:off x="3317411" y="4185877"/>
                <a:ext cx="389160" cy="287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3157DE4-B828-42ED-93E6-B260D5F87DB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99411" y="4168237"/>
                  <a:ext cx="42480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7D629-FC5D-44E9-8749-F54638D09E26}"/>
              </a:ext>
            </a:extLst>
          </p:cNvPr>
          <p:cNvGrpSpPr/>
          <p:nvPr/>
        </p:nvGrpSpPr>
        <p:grpSpPr>
          <a:xfrm>
            <a:off x="5616731" y="3586837"/>
            <a:ext cx="367200" cy="229320"/>
            <a:chOff x="5616731" y="3586837"/>
            <a:chExt cx="36720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88EA4F3-4CAA-4398-9130-79D5268DE24D}"/>
                    </a:ext>
                  </a:extLst>
                </p14:cNvPr>
                <p14:cNvContentPartPr/>
                <p14:nvPr/>
              </p14:nvContentPartPr>
              <p14:xfrm>
                <a:off x="5735531" y="3594037"/>
                <a:ext cx="248400" cy="93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88EA4F3-4CAA-4398-9130-79D5268DE24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17531" y="3576397"/>
                  <a:ext cx="284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E85424-BFBA-4775-8E43-3AE449E033C6}"/>
                    </a:ext>
                  </a:extLst>
                </p14:cNvPr>
                <p14:cNvContentPartPr/>
                <p14:nvPr/>
              </p14:nvContentPartPr>
              <p14:xfrm>
                <a:off x="5616731" y="3586837"/>
                <a:ext cx="185040" cy="229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E85424-BFBA-4775-8E43-3AE449E033C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98731" y="3568837"/>
                  <a:ext cx="22068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01CFA8D-759E-419B-9EAD-477F2A6A23DC}"/>
                  </a:ext>
                </a:extLst>
              </p14:cNvPr>
              <p14:cNvContentPartPr/>
              <p14:nvPr/>
            </p14:nvContentPartPr>
            <p14:xfrm>
              <a:off x="3223811" y="3696277"/>
              <a:ext cx="465120" cy="1440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01CFA8D-759E-419B-9EAD-477F2A6A23D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205811" y="3678637"/>
                <a:ext cx="5007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6E55179-1A93-440B-AE14-B8906FF321CE}"/>
                  </a:ext>
                </a:extLst>
              </p14:cNvPr>
              <p14:cNvContentPartPr/>
              <p14:nvPr/>
            </p14:nvContentPartPr>
            <p14:xfrm>
              <a:off x="1482491" y="4431397"/>
              <a:ext cx="591840" cy="447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6E55179-1A93-440B-AE14-B8906FF321C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464491" y="4413397"/>
                <a:ext cx="6274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A5F10FE-98B9-46FA-A1F2-9D9B1857E6A3}"/>
                  </a:ext>
                </a:extLst>
              </p14:cNvPr>
              <p14:cNvContentPartPr/>
              <p14:nvPr/>
            </p14:nvContentPartPr>
            <p14:xfrm>
              <a:off x="3820331" y="4314397"/>
              <a:ext cx="124560" cy="2170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A5F10FE-98B9-46FA-A1F2-9D9B1857E6A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802691" y="4296397"/>
                <a:ext cx="1602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CCA9A74-95D6-4593-92DD-CCD8EB6EBE53}"/>
                  </a:ext>
                </a:extLst>
              </p14:cNvPr>
              <p14:cNvContentPartPr/>
              <p14:nvPr/>
            </p14:nvContentPartPr>
            <p14:xfrm>
              <a:off x="1503731" y="4819477"/>
              <a:ext cx="668880" cy="6206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CCA9A74-95D6-4593-92DD-CCD8EB6EBE5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485731" y="4801477"/>
                <a:ext cx="70452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58AEFFE-291E-4F87-ABD5-AC2746276CE9}"/>
                  </a:ext>
                </a:extLst>
              </p14:cNvPr>
              <p14:cNvContentPartPr/>
              <p14:nvPr/>
            </p14:nvContentPartPr>
            <p14:xfrm>
              <a:off x="7818131" y="2358157"/>
              <a:ext cx="236880" cy="1342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58AEFFE-291E-4F87-ABD5-AC2746276CE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800131" y="2340157"/>
                <a:ext cx="2725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D924DCD-2AD7-4DF0-ACAB-967E3AFFFB43}"/>
                  </a:ext>
                </a:extLst>
              </p14:cNvPr>
              <p14:cNvContentPartPr/>
              <p14:nvPr/>
            </p14:nvContentPartPr>
            <p14:xfrm>
              <a:off x="8108651" y="2457157"/>
              <a:ext cx="91440" cy="1155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D924DCD-2AD7-4DF0-ACAB-967E3AFFFB4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090651" y="2439517"/>
                <a:ext cx="12708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7FFF35B3-4F27-4182-9FC4-CBD6E03DA5B9}"/>
              </a:ext>
            </a:extLst>
          </p:cNvPr>
          <p:cNvGrpSpPr/>
          <p:nvPr/>
        </p:nvGrpSpPr>
        <p:grpSpPr>
          <a:xfrm>
            <a:off x="7851971" y="3082117"/>
            <a:ext cx="2718360" cy="333720"/>
            <a:chOff x="7851971" y="3082117"/>
            <a:chExt cx="271836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191EEC-70CA-4E3D-B2EA-AF21936AAE55}"/>
                    </a:ext>
                  </a:extLst>
                </p14:cNvPr>
                <p14:cNvContentPartPr/>
                <p14:nvPr/>
              </p14:nvContentPartPr>
              <p14:xfrm>
                <a:off x="7851971" y="3082117"/>
                <a:ext cx="239760" cy="157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191EEC-70CA-4E3D-B2EA-AF21936AAE5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34331" y="3064477"/>
                  <a:ext cx="275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C23C65-670B-42F5-B32D-34DF61F9505D}"/>
                    </a:ext>
                  </a:extLst>
                </p14:cNvPr>
                <p14:cNvContentPartPr/>
                <p14:nvPr/>
              </p14:nvContentPartPr>
              <p14:xfrm>
                <a:off x="8164811" y="3225037"/>
                <a:ext cx="132480" cy="171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C23C65-670B-42F5-B32D-34DF61F9505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147171" y="3207037"/>
                  <a:ext cx="168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3B517EC-C48C-42F4-9A21-6420A2F7F6AD}"/>
                    </a:ext>
                  </a:extLst>
                </p14:cNvPr>
                <p14:cNvContentPartPr/>
                <p14:nvPr/>
              </p14:nvContentPartPr>
              <p14:xfrm>
                <a:off x="8586731" y="3156997"/>
                <a:ext cx="196200" cy="34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3B517EC-C48C-42F4-9A21-6420A2F7F6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569091" y="3139357"/>
                  <a:ext cx="231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C9F5C06-8F0A-4B8D-ADEE-27347160B0D9}"/>
                    </a:ext>
                  </a:extLst>
                </p14:cNvPr>
                <p14:cNvContentPartPr/>
                <p14:nvPr/>
              </p14:nvContentPartPr>
              <p14:xfrm>
                <a:off x="8744051" y="3093997"/>
                <a:ext cx="86040" cy="192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C9F5C06-8F0A-4B8D-ADEE-27347160B0D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26411" y="3075997"/>
                  <a:ext cx="121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A74E96B-6153-4D5E-9569-6924F94D1D22}"/>
                    </a:ext>
                  </a:extLst>
                </p14:cNvPr>
                <p14:cNvContentPartPr/>
                <p14:nvPr/>
              </p14:nvContentPartPr>
              <p14:xfrm>
                <a:off x="9101891" y="3155557"/>
                <a:ext cx="299160" cy="124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A74E96B-6153-4D5E-9569-6924F94D1D2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084251" y="3137917"/>
                  <a:ext cx="334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10BF83D-2165-40B6-8599-37A80B83AB4D}"/>
                    </a:ext>
                  </a:extLst>
                </p14:cNvPr>
                <p14:cNvContentPartPr/>
                <p14:nvPr/>
              </p14:nvContentPartPr>
              <p14:xfrm>
                <a:off x="9442811" y="3234037"/>
                <a:ext cx="57600" cy="181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10BF83D-2165-40B6-8599-37A80B83AB4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24811" y="3216397"/>
                  <a:ext cx="93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23FC49-36C2-43B4-9952-62F086079B65}"/>
                    </a:ext>
                  </a:extLst>
                </p14:cNvPr>
                <p14:cNvContentPartPr/>
                <p14:nvPr/>
              </p14:nvContentPartPr>
              <p14:xfrm>
                <a:off x="9802091" y="3104797"/>
                <a:ext cx="255600" cy="219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23FC49-36C2-43B4-9952-62F086079B6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784451" y="3087157"/>
                  <a:ext cx="291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B57C3BA-4513-4DDE-82FB-92C823868E9D}"/>
                    </a:ext>
                  </a:extLst>
                </p14:cNvPr>
                <p14:cNvContentPartPr/>
                <p14:nvPr/>
              </p14:nvContentPartPr>
              <p14:xfrm>
                <a:off x="10338851" y="3178597"/>
                <a:ext cx="231480" cy="88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B57C3BA-4513-4DDE-82FB-92C823868E9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321211" y="3160957"/>
                  <a:ext cx="26712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EB222C7-3270-42EB-ACE1-B8D57275421C}"/>
              </a:ext>
            </a:extLst>
          </p:cNvPr>
          <p:cNvGrpSpPr/>
          <p:nvPr/>
        </p:nvGrpSpPr>
        <p:grpSpPr>
          <a:xfrm>
            <a:off x="7818851" y="1790797"/>
            <a:ext cx="960480" cy="384120"/>
            <a:chOff x="7818851" y="1790797"/>
            <a:chExt cx="96048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08AED36-EC79-496C-B69A-643799CBFD53}"/>
                    </a:ext>
                  </a:extLst>
                </p14:cNvPr>
                <p14:cNvContentPartPr/>
                <p14:nvPr/>
              </p14:nvContentPartPr>
              <p14:xfrm>
                <a:off x="7818851" y="2030917"/>
                <a:ext cx="174600" cy="119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08AED36-EC79-496C-B69A-643799CBFD5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801211" y="2012917"/>
                  <a:ext cx="210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B7E5391-D410-438D-A720-825A5ACD419D}"/>
                    </a:ext>
                  </a:extLst>
                </p14:cNvPr>
                <p14:cNvContentPartPr/>
                <p14:nvPr/>
              </p14:nvContentPartPr>
              <p14:xfrm>
                <a:off x="8031971" y="2078077"/>
                <a:ext cx="66960" cy="96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B7E5391-D410-438D-A720-825A5ACD419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13971" y="2060077"/>
                  <a:ext cx="102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7621716-5DBE-47ED-BD5D-D4E5CBB71B3C}"/>
                    </a:ext>
                  </a:extLst>
                </p14:cNvPr>
                <p14:cNvContentPartPr/>
                <p14:nvPr/>
              </p14:nvContentPartPr>
              <p14:xfrm>
                <a:off x="8276411" y="1926877"/>
                <a:ext cx="126720" cy="113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7621716-5DBE-47ED-BD5D-D4E5CBB71B3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58411" y="1909237"/>
                  <a:ext cx="162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9C0A86F-BD63-4DBE-8467-711E21437A2E}"/>
                    </a:ext>
                  </a:extLst>
                </p14:cNvPr>
                <p14:cNvContentPartPr/>
                <p14:nvPr/>
              </p14:nvContentPartPr>
              <p14:xfrm>
                <a:off x="8569811" y="1790797"/>
                <a:ext cx="209520" cy="236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9C0A86F-BD63-4DBE-8467-711E21437A2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551811" y="1772797"/>
                  <a:ext cx="24516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4AC944-9CF0-4FBE-9DA3-76AC81FF679E}"/>
              </a:ext>
            </a:extLst>
          </p:cNvPr>
          <p:cNvGrpSpPr/>
          <p:nvPr/>
        </p:nvGrpSpPr>
        <p:grpSpPr>
          <a:xfrm>
            <a:off x="9052211" y="1719877"/>
            <a:ext cx="873720" cy="334800"/>
            <a:chOff x="9052211" y="1719877"/>
            <a:chExt cx="87372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BABCE06-E9BB-42AE-9EE8-BAC7BD5B0FD4}"/>
                    </a:ext>
                  </a:extLst>
                </p14:cNvPr>
                <p14:cNvContentPartPr/>
                <p14:nvPr/>
              </p14:nvContentPartPr>
              <p14:xfrm>
                <a:off x="9052211" y="1862797"/>
                <a:ext cx="142920" cy="121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BABCE06-E9BB-42AE-9EE8-BAC7BD5B0FD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034571" y="1844797"/>
                  <a:ext cx="178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DB33F55-2C89-4A48-9E0A-F50836FE5F6A}"/>
                    </a:ext>
                  </a:extLst>
                </p14:cNvPr>
                <p14:cNvContentPartPr/>
                <p14:nvPr/>
              </p14:nvContentPartPr>
              <p14:xfrm>
                <a:off x="9116291" y="1876477"/>
                <a:ext cx="153720" cy="135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DB33F55-2C89-4A48-9E0A-F50836FE5F6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098651" y="1858837"/>
                  <a:ext cx="189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2A70B21-7114-4812-A48C-EECBD7C84695}"/>
                    </a:ext>
                  </a:extLst>
                </p14:cNvPr>
                <p14:cNvContentPartPr/>
                <p14:nvPr/>
              </p14:nvContentPartPr>
              <p14:xfrm>
                <a:off x="9344891" y="1778197"/>
                <a:ext cx="311760" cy="251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2A70B21-7114-4812-A48C-EECBD7C8469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26891" y="1760557"/>
                  <a:ext cx="347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559ECC3-CAD5-439C-8821-F6E086A286E6}"/>
                    </a:ext>
                  </a:extLst>
                </p14:cNvPr>
                <p14:cNvContentPartPr/>
                <p14:nvPr/>
              </p14:nvContentPartPr>
              <p14:xfrm>
                <a:off x="9584651" y="1930837"/>
                <a:ext cx="64440" cy="10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559ECC3-CAD5-439C-8821-F6E086A286E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567011" y="1913197"/>
                  <a:ext cx="100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DF7BD38-ACB4-44B6-810A-C3E7D899B34E}"/>
                    </a:ext>
                  </a:extLst>
                </p14:cNvPr>
                <p14:cNvContentPartPr/>
                <p14:nvPr/>
              </p14:nvContentPartPr>
              <p14:xfrm>
                <a:off x="9833051" y="1719877"/>
                <a:ext cx="92880" cy="334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DF7BD38-ACB4-44B6-810A-C3E7D899B34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815051" y="1701877"/>
                  <a:ext cx="12852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5A34412-A2F8-4B65-8691-DE6333122375}"/>
              </a:ext>
            </a:extLst>
          </p:cNvPr>
          <p:cNvGrpSpPr/>
          <p:nvPr/>
        </p:nvGrpSpPr>
        <p:grpSpPr>
          <a:xfrm>
            <a:off x="10323371" y="1735717"/>
            <a:ext cx="935280" cy="348480"/>
            <a:chOff x="10323371" y="1735717"/>
            <a:chExt cx="93528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BEFF3E9-A92A-49BA-8B97-3A00C99D4F76}"/>
                    </a:ext>
                  </a:extLst>
                </p14:cNvPr>
                <p14:cNvContentPartPr/>
                <p14:nvPr/>
              </p14:nvContentPartPr>
              <p14:xfrm>
                <a:off x="10323371" y="1879717"/>
                <a:ext cx="71280" cy="25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BEFF3E9-A92A-49BA-8B97-3A00C99D4F7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305371" y="1861717"/>
                  <a:ext cx="106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8B686F8-F2E0-496A-A70E-723035D3FDF2}"/>
                    </a:ext>
                  </a:extLst>
                </p14:cNvPr>
                <p14:cNvContentPartPr/>
                <p14:nvPr/>
              </p14:nvContentPartPr>
              <p14:xfrm>
                <a:off x="10348931" y="1827157"/>
                <a:ext cx="207720" cy="162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8B686F8-F2E0-496A-A70E-723035D3FDF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31291" y="1809157"/>
                  <a:ext cx="243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287DBBA-3D59-4E46-A91E-E2AA09C5A97E}"/>
                    </a:ext>
                  </a:extLst>
                </p14:cNvPr>
                <p14:cNvContentPartPr/>
                <p14:nvPr/>
              </p14:nvContentPartPr>
              <p14:xfrm>
                <a:off x="10361531" y="1840837"/>
                <a:ext cx="175320" cy="161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287DBBA-3D59-4E46-A91E-E2AA09C5A97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343891" y="1823197"/>
                  <a:ext cx="210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1AE5E8D-98B5-4D97-8607-713B91D30366}"/>
                    </a:ext>
                  </a:extLst>
                </p14:cNvPr>
                <p14:cNvContentPartPr/>
                <p14:nvPr/>
              </p14:nvContentPartPr>
              <p14:xfrm>
                <a:off x="10589051" y="1754797"/>
                <a:ext cx="356040" cy="329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1AE5E8D-98B5-4D97-8607-713B91D3036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571051" y="1736797"/>
                  <a:ext cx="391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0FACD95-464B-4A8A-99CC-7F230B0BB5B2}"/>
                    </a:ext>
                  </a:extLst>
                </p14:cNvPr>
                <p14:cNvContentPartPr/>
                <p14:nvPr/>
              </p14:nvContentPartPr>
              <p14:xfrm>
                <a:off x="10854371" y="1878277"/>
                <a:ext cx="81720" cy="37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0FACD95-464B-4A8A-99CC-7F230B0BB5B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836371" y="1860277"/>
                  <a:ext cx="117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717C1B9-934D-4352-A752-06924B869D69}"/>
                    </a:ext>
                  </a:extLst>
                </p14:cNvPr>
                <p14:cNvContentPartPr/>
                <p14:nvPr/>
              </p14:nvContentPartPr>
              <p14:xfrm>
                <a:off x="11122211" y="1735717"/>
                <a:ext cx="136440" cy="283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717C1B9-934D-4352-A752-06924B869D6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104571" y="1718077"/>
                  <a:ext cx="172080" cy="31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13A0A8A-5635-4598-A738-7ED3A493AF83}"/>
                  </a:ext>
                </a:extLst>
              </p14:cNvPr>
              <p14:cNvContentPartPr/>
              <p14:nvPr/>
            </p14:nvContentPartPr>
            <p14:xfrm>
              <a:off x="7988411" y="3529957"/>
              <a:ext cx="444240" cy="216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13A0A8A-5635-4598-A738-7ED3A493AF8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970771" y="3511957"/>
                <a:ext cx="4798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523F42B-E3B2-4C78-BB67-CE8B78059702}"/>
                  </a:ext>
                </a:extLst>
              </p14:cNvPr>
              <p14:cNvContentPartPr/>
              <p14:nvPr/>
            </p14:nvContentPartPr>
            <p14:xfrm>
              <a:off x="9158771" y="3506197"/>
              <a:ext cx="722160" cy="684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523F42B-E3B2-4C78-BB67-CE8B7805970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141131" y="3488557"/>
                <a:ext cx="7578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D95599B-6367-406B-B292-51D4F690CBEB}"/>
                  </a:ext>
                </a:extLst>
              </p14:cNvPr>
              <p14:cNvContentPartPr/>
              <p14:nvPr/>
            </p14:nvContentPartPr>
            <p14:xfrm>
              <a:off x="10346411" y="3595837"/>
              <a:ext cx="356760" cy="327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D95599B-6367-406B-B292-51D4F690CBE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328411" y="3577837"/>
                <a:ext cx="3924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C5C5B64-5000-4012-82C9-4FFDD11401F8}"/>
              </a:ext>
            </a:extLst>
          </p:cNvPr>
          <p:cNvGrpSpPr/>
          <p:nvPr/>
        </p:nvGrpSpPr>
        <p:grpSpPr>
          <a:xfrm>
            <a:off x="8535251" y="2291917"/>
            <a:ext cx="2111400" cy="710640"/>
            <a:chOff x="8535251" y="2291917"/>
            <a:chExt cx="2111400" cy="71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1DFA6B-62EA-4C82-BAEC-FB78CA887A33}"/>
                    </a:ext>
                  </a:extLst>
                </p14:cNvPr>
                <p14:cNvContentPartPr/>
                <p14:nvPr/>
              </p14:nvContentPartPr>
              <p14:xfrm>
                <a:off x="8535251" y="2422237"/>
                <a:ext cx="242280" cy="13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1DFA6B-62EA-4C82-BAEC-FB78CA887A3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517611" y="2404597"/>
                  <a:ext cx="277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B9E1016-2BF2-4A0C-8F6C-BF3D013317CA}"/>
                    </a:ext>
                  </a:extLst>
                </p14:cNvPr>
                <p14:cNvContentPartPr/>
                <p14:nvPr/>
              </p14:nvContentPartPr>
              <p14:xfrm>
                <a:off x="8813171" y="2307037"/>
                <a:ext cx="96120" cy="213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B9E1016-2BF2-4A0C-8F6C-BF3D013317C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795531" y="2289037"/>
                  <a:ext cx="131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DD207D4-101E-4FDE-BBB4-D89CF3A608FF}"/>
                    </a:ext>
                  </a:extLst>
                </p14:cNvPr>
                <p14:cNvContentPartPr/>
                <p14:nvPr/>
              </p14:nvContentPartPr>
              <p14:xfrm>
                <a:off x="9270731" y="2345557"/>
                <a:ext cx="191520" cy="142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DD207D4-101E-4FDE-BBB4-D89CF3A608F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253091" y="2327917"/>
                  <a:ext cx="227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02C9DBF-D322-4DBB-B48B-A8A5C127B550}"/>
                    </a:ext>
                  </a:extLst>
                </p14:cNvPr>
                <p14:cNvContentPartPr/>
                <p14:nvPr/>
              </p14:nvContentPartPr>
              <p14:xfrm>
                <a:off x="9510851" y="2373637"/>
                <a:ext cx="704160" cy="222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02C9DBF-D322-4DBB-B48B-A8A5C127B55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492851" y="2355637"/>
                  <a:ext cx="7398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48EF05-C91B-4158-B7DE-19A42DD01010}"/>
                    </a:ext>
                  </a:extLst>
                </p14:cNvPr>
                <p14:cNvContentPartPr/>
                <p14:nvPr/>
              </p14:nvContentPartPr>
              <p14:xfrm>
                <a:off x="10206371" y="2291917"/>
                <a:ext cx="74160" cy="214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48EF05-C91B-4158-B7DE-19A42DD0101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188731" y="2273917"/>
                  <a:ext cx="1098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D0DFE33-D487-415C-9592-CDB9815F7082}"/>
                    </a:ext>
                  </a:extLst>
                </p14:cNvPr>
                <p14:cNvContentPartPr/>
                <p14:nvPr/>
              </p14:nvContentPartPr>
              <p14:xfrm>
                <a:off x="10428491" y="2388757"/>
                <a:ext cx="140760" cy="107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D0DFE33-D487-415C-9592-CDB9815F708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10851" y="2371117"/>
                  <a:ext cx="176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CC79E53-888E-43C1-9661-CC10576DF947}"/>
                    </a:ext>
                  </a:extLst>
                </p14:cNvPr>
                <p14:cNvContentPartPr/>
                <p14:nvPr/>
              </p14:nvContentPartPr>
              <p14:xfrm>
                <a:off x="10567451" y="2457517"/>
                <a:ext cx="79200" cy="198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CC79E53-888E-43C1-9661-CC10576DF94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49451" y="2439877"/>
                  <a:ext cx="114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DF75DC4-BC7C-48B3-81B5-669DBC4C50B1}"/>
                    </a:ext>
                  </a:extLst>
                </p14:cNvPr>
                <p14:cNvContentPartPr/>
                <p14:nvPr/>
              </p14:nvContentPartPr>
              <p14:xfrm>
                <a:off x="9178571" y="2609797"/>
                <a:ext cx="44640" cy="289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DF75DC4-BC7C-48B3-81B5-669DBC4C50B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160571" y="2592157"/>
                  <a:ext cx="80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D2863AC-0169-457D-9DF3-9E4108EA65FE}"/>
                    </a:ext>
                  </a:extLst>
                </p14:cNvPr>
                <p14:cNvContentPartPr/>
                <p14:nvPr/>
              </p14:nvContentPartPr>
              <p14:xfrm>
                <a:off x="9381611" y="2615557"/>
                <a:ext cx="10440" cy="250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D2863AC-0169-457D-9DF3-9E4108EA65F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363971" y="2597557"/>
                  <a:ext cx="46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285B1F2-CF34-45A6-9D7D-2F4382F9B359}"/>
                    </a:ext>
                  </a:extLst>
                </p14:cNvPr>
                <p14:cNvContentPartPr/>
                <p14:nvPr/>
              </p14:nvContentPartPr>
              <p14:xfrm>
                <a:off x="9541451" y="2672437"/>
                <a:ext cx="36360" cy="330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285B1F2-CF34-45A6-9D7D-2F4382F9B35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523451" y="2654437"/>
                  <a:ext cx="72000" cy="36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0631832-2FA1-4386-B67F-512EBD97F26F}"/>
                  </a:ext>
                </a:extLst>
              </p14:cNvPr>
              <p14:cNvContentPartPr/>
              <p14:nvPr/>
            </p14:nvContentPartPr>
            <p14:xfrm>
              <a:off x="10638731" y="3289837"/>
              <a:ext cx="78480" cy="1346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0631832-2FA1-4386-B67F-512EBD97F26F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620731" y="3272197"/>
                <a:ext cx="11412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BB5B22-D994-4DEE-BB21-3322FE11B5F6}"/>
              </a:ext>
            </a:extLst>
          </p:cNvPr>
          <p:cNvGrpSpPr/>
          <p:nvPr/>
        </p:nvGrpSpPr>
        <p:grpSpPr>
          <a:xfrm>
            <a:off x="11067131" y="2387317"/>
            <a:ext cx="365760" cy="303120"/>
            <a:chOff x="11067131" y="2387317"/>
            <a:chExt cx="36576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FF7D1B1-15AD-441F-BA84-21121CAF5489}"/>
                    </a:ext>
                  </a:extLst>
                </p14:cNvPr>
                <p14:cNvContentPartPr/>
                <p14:nvPr/>
              </p14:nvContentPartPr>
              <p14:xfrm>
                <a:off x="11067131" y="2387317"/>
                <a:ext cx="365760" cy="303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FF7D1B1-15AD-441F-BA84-21121CAF548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049491" y="2369677"/>
                  <a:ext cx="4014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F9B72E4-3083-4E0E-9CBE-C3E90D60E9ED}"/>
                    </a:ext>
                  </a:extLst>
                </p14:cNvPr>
                <p14:cNvContentPartPr/>
                <p14:nvPr/>
              </p14:nvContentPartPr>
              <p14:xfrm>
                <a:off x="11085131" y="2474077"/>
                <a:ext cx="340560" cy="183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F9B72E4-3083-4E0E-9CBE-C3E90D60E9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067491" y="2456437"/>
                  <a:ext cx="3762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CDB3A79-D909-4850-8A93-55FB51E42D2A}"/>
              </a:ext>
            </a:extLst>
          </p:cNvPr>
          <p:cNvGrpSpPr/>
          <p:nvPr/>
        </p:nvGrpSpPr>
        <p:grpSpPr>
          <a:xfrm>
            <a:off x="11024651" y="3156277"/>
            <a:ext cx="460800" cy="306360"/>
            <a:chOff x="11024651" y="3156277"/>
            <a:chExt cx="46080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9985095-9A31-4773-9521-BAE99C22E4FE}"/>
                    </a:ext>
                  </a:extLst>
                </p14:cNvPr>
                <p14:cNvContentPartPr/>
                <p14:nvPr/>
              </p14:nvContentPartPr>
              <p14:xfrm>
                <a:off x="11024651" y="3156277"/>
                <a:ext cx="374760" cy="306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9985095-9A31-4773-9521-BAE99C22E4F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007011" y="3138637"/>
                  <a:ext cx="4104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3A1A904-80C5-447F-85D6-E11424C372E1}"/>
                    </a:ext>
                  </a:extLst>
                </p14:cNvPr>
                <p14:cNvContentPartPr/>
                <p14:nvPr/>
              </p14:nvContentPartPr>
              <p14:xfrm>
                <a:off x="11072171" y="3237277"/>
                <a:ext cx="413280" cy="196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3A1A904-80C5-447F-85D6-E11424C372E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054531" y="3219637"/>
                  <a:ext cx="4489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BCC5D96-12A9-4778-B8C9-D94685D906CF}"/>
                  </a:ext>
                </a:extLst>
              </p14:cNvPr>
              <p14:cNvContentPartPr/>
              <p14:nvPr/>
            </p14:nvContentPartPr>
            <p14:xfrm>
              <a:off x="4678571" y="4311157"/>
              <a:ext cx="412200" cy="963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BCC5D96-12A9-4778-B8C9-D94685D906C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660931" y="4293157"/>
                <a:ext cx="447840" cy="9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A2ED87F-CC71-40DD-9A39-4E34D1CE3472}"/>
              </a:ext>
            </a:extLst>
          </p:cNvPr>
          <p:cNvGrpSpPr/>
          <p:nvPr/>
        </p:nvGrpSpPr>
        <p:grpSpPr>
          <a:xfrm>
            <a:off x="5400731" y="4522117"/>
            <a:ext cx="380160" cy="269280"/>
            <a:chOff x="5400731" y="4522117"/>
            <a:chExt cx="38016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C5091F5-EE04-45B1-B230-FF868477A77E}"/>
                    </a:ext>
                  </a:extLst>
                </p14:cNvPr>
                <p14:cNvContentPartPr/>
                <p14:nvPr/>
              </p14:nvContentPartPr>
              <p14:xfrm>
                <a:off x="5545091" y="4522117"/>
                <a:ext cx="19440" cy="269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C5091F5-EE04-45B1-B230-FF868477A77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27451" y="4504477"/>
                  <a:ext cx="55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DCC9190-C2B0-4E70-B506-F95E44F56B71}"/>
                    </a:ext>
                  </a:extLst>
                </p14:cNvPr>
                <p14:cNvContentPartPr/>
                <p14:nvPr/>
              </p14:nvContentPartPr>
              <p14:xfrm>
                <a:off x="5400731" y="4685557"/>
                <a:ext cx="380160" cy="48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DCC9190-C2B0-4E70-B506-F95E44F56B7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383091" y="4667557"/>
                  <a:ext cx="41580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AAB322E-D293-4D5B-8C69-9E8636944563}"/>
              </a:ext>
            </a:extLst>
          </p:cNvPr>
          <p:cNvGrpSpPr/>
          <p:nvPr/>
        </p:nvGrpSpPr>
        <p:grpSpPr>
          <a:xfrm>
            <a:off x="6333851" y="4530397"/>
            <a:ext cx="741960" cy="283680"/>
            <a:chOff x="6333851" y="4530397"/>
            <a:chExt cx="74196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F960C08-8AC4-4E0A-81B8-3BF1D1D7CFAD}"/>
                    </a:ext>
                  </a:extLst>
                </p14:cNvPr>
                <p14:cNvContentPartPr/>
                <p14:nvPr/>
              </p14:nvContentPartPr>
              <p14:xfrm>
                <a:off x="6333851" y="4551277"/>
                <a:ext cx="159480" cy="261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F960C08-8AC4-4E0A-81B8-3BF1D1D7CFA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315851" y="4533637"/>
                  <a:ext cx="195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F610538-CE3F-4462-90F5-7E6D0D455268}"/>
                    </a:ext>
                  </a:extLst>
                </p14:cNvPr>
                <p14:cNvContentPartPr/>
                <p14:nvPr/>
              </p14:nvContentPartPr>
              <p14:xfrm>
                <a:off x="6581891" y="4538317"/>
                <a:ext cx="169200" cy="275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F610538-CE3F-4462-90F5-7E6D0D45526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63891" y="4520677"/>
                  <a:ext cx="204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7D8EF79-86D8-4547-97E5-4A702B945CDB}"/>
                    </a:ext>
                  </a:extLst>
                </p14:cNvPr>
                <p14:cNvContentPartPr/>
                <p14:nvPr/>
              </p14:nvContentPartPr>
              <p14:xfrm>
                <a:off x="6619691" y="4643077"/>
                <a:ext cx="168120" cy="21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7D8EF79-86D8-4547-97E5-4A702B945CD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02051" y="4625437"/>
                  <a:ext cx="203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0FAC8A1-5ACB-45F5-8D8E-A843FA724CBA}"/>
                    </a:ext>
                  </a:extLst>
                </p14:cNvPr>
                <p14:cNvContentPartPr/>
                <p14:nvPr/>
              </p14:nvContentPartPr>
              <p14:xfrm>
                <a:off x="6923891" y="4530397"/>
                <a:ext cx="151920" cy="194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0FAC8A1-5ACB-45F5-8D8E-A843FA724CB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905891" y="4512397"/>
                  <a:ext cx="1875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0428853-4DE9-4FC6-9BB0-3D581CFEA8EE}"/>
              </a:ext>
            </a:extLst>
          </p:cNvPr>
          <p:cNvGrpSpPr/>
          <p:nvPr/>
        </p:nvGrpSpPr>
        <p:grpSpPr>
          <a:xfrm>
            <a:off x="2373491" y="4937917"/>
            <a:ext cx="3742200" cy="1051560"/>
            <a:chOff x="2373491" y="4937917"/>
            <a:chExt cx="3742200" cy="10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9D86D9-F5EB-4913-8916-1D8DD14A651D}"/>
                    </a:ext>
                  </a:extLst>
                </p14:cNvPr>
                <p14:cNvContentPartPr/>
                <p14:nvPr/>
              </p14:nvContentPartPr>
              <p14:xfrm>
                <a:off x="2373491" y="5244997"/>
                <a:ext cx="95040" cy="145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9D86D9-F5EB-4913-8916-1D8DD14A651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355491" y="5226997"/>
                  <a:ext cx="130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E79F7B-A210-4AB3-A3BD-D45B35DF09B4}"/>
                    </a:ext>
                  </a:extLst>
                </p14:cNvPr>
                <p14:cNvContentPartPr/>
                <p14:nvPr/>
              </p14:nvContentPartPr>
              <p14:xfrm>
                <a:off x="2525051" y="5242837"/>
                <a:ext cx="363240" cy="128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E79F7B-A210-4AB3-A3BD-D45B35DF09B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507411" y="5225197"/>
                  <a:ext cx="398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E6F77F1-22A0-4002-BB1F-7C7A9A95CBDC}"/>
                    </a:ext>
                  </a:extLst>
                </p14:cNvPr>
                <p14:cNvContentPartPr/>
                <p14:nvPr/>
              </p14:nvContentPartPr>
              <p14:xfrm>
                <a:off x="2916731" y="5238877"/>
                <a:ext cx="343080" cy="111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E6F77F1-22A0-4002-BB1F-7C7A9A95CBD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898731" y="5221237"/>
                  <a:ext cx="378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BA3BDFB-A0E9-4A4C-BC5E-D414C855C91B}"/>
                    </a:ext>
                  </a:extLst>
                </p14:cNvPr>
                <p14:cNvContentPartPr/>
                <p14:nvPr/>
              </p14:nvContentPartPr>
              <p14:xfrm>
                <a:off x="3296531" y="5280637"/>
                <a:ext cx="160200" cy="80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BA3BDFB-A0E9-4A4C-BC5E-D414C855C91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78891" y="5262997"/>
                  <a:ext cx="195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8C2090-E8B6-4932-AC82-18CFD3DB397A}"/>
                    </a:ext>
                  </a:extLst>
                </p14:cNvPr>
                <p14:cNvContentPartPr/>
                <p14:nvPr/>
              </p14:nvContentPartPr>
              <p14:xfrm>
                <a:off x="3495971" y="5045197"/>
                <a:ext cx="318960" cy="286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8C2090-E8B6-4932-AC82-18CFD3DB397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77971" y="5027197"/>
                  <a:ext cx="354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FD78FC3-6B5F-435F-A213-D3B9944B7F5E}"/>
                    </a:ext>
                  </a:extLst>
                </p14:cNvPr>
                <p14:cNvContentPartPr/>
                <p14:nvPr/>
              </p14:nvContentPartPr>
              <p14:xfrm>
                <a:off x="3796571" y="5083357"/>
                <a:ext cx="138960" cy="222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FD78FC3-6B5F-435F-A213-D3B9944B7F5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78571" y="5065357"/>
                  <a:ext cx="174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EC5F6E5-A37A-4F3D-BC84-E2BA24790476}"/>
                    </a:ext>
                  </a:extLst>
                </p14:cNvPr>
                <p14:cNvContentPartPr/>
                <p14:nvPr/>
              </p14:nvContentPartPr>
              <p14:xfrm>
                <a:off x="4046411" y="5152837"/>
                <a:ext cx="215280" cy="218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EC5F6E5-A37A-4F3D-BC84-E2BA2479047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028411" y="5135197"/>
                  <a:ext cx="250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C5B3BB7-AE08-4F52-859C-1187646AF7F2}"/>
                    </a:ext>
                  </a:extLst>
                </p14:cNvPr>
                <p14:cNvContentPartPr/>
                <p14:nvPr/>
              </p14:nvContentPartPr>
              <p14:xfrm>
                <a:off x="4361771" y="5192797"/>
                <a:ext cx="171360" cy="246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C5B3BB7-AE08-4F52-859C-1187646AF7F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344131" y="5175157"/>
                  <a:ext cx="207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5C62560-B8E2-44B1-A13C-1AAF2B44D303}"/>
                    </a:ext>
                  </a:extLst>
                </p14:cNvPr>
                <p14:cNvContentPartPr/>
                <p14:nvPr/>
              </p14:nvContentPartPr>
              <p14:xfrm>
                <a:off x="3739691" y="4937917"/>
                <a:ext cx="2376000" cy="1019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5C62560-B8E2-44B1-A13C-1AAF2B44D30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721691" y="4920277"/>
                  <a:ext cx="241164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4859C5A-DCB3-4D88-8781-B2A211F24556}"/>
                    </a:ext>
                  </a:extLst>
                </p14:cNvPr>
                <p14:cNvContentPartPr/>
                <p14:nvPr/>
              </p14:nvContentPartPr>
              <p14:xfrm>
                <a:off x="3706211" y="5770237"/>
                <a:ext cx="226800" cy="219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4859C5A-DCB3-4D88-8781-B2A211F2455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688211" y="5752597"/>
                  <a:ext cx="262440" cy="25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197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B21BFB-346A-4AB6-9680-CE93356583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Ideas of Backtracking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54DE5-1CA7-4814-894B-2B139FDA37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depth first search that </a:t>
            </a:r>
            <a:r>
              <a:rPr lang="en-US" b="1" dirty="0"/>
              <a:t>chooses values for one variable </a:t>
            </a:r>
            <a:r>
              <a:rPr lang="en-US" dirty="0"/>
              <a:t>at a time and </a:t>
            </a:r>
            <a:r>
              <a:rPr lang="en-US" b="1" dirty="0"/>
              <a:t>backtracks when </a:t>
            </a:r>
            <a:r>
              <a:rPr lang="en-US" dirty="0"/>
              <a:t>a variable has </a:t>
            </a:r>
            <a:r>
              <a:rPr lang="en-US" b="1" dirty="0"/>
              <a:t>no legal values left to assign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b="1" dirty="0"/>
              <a:t>Main steps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/>
          </a:p>
          <a:p>
            <a:endParaRPr lang="en-US"/>
          </a:p>
          <a:p>
            <a:r>
              <a:rPr lang="en-US"/>
              <a:t> </a:t>
            </a:r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E02487-F0E1-481E-BDEE-AB883D3B8AE3}"/>
                  </a:ext>
                </a:extLst>
              </p14:cNvPr>
              <p14:cNvContentPartPr/>
              <p14:nvPr/>
            </p14:nvContentPartPr>
            <p14:xfrm>
              <a:off x="956891" y="1212277"/>
              <a:ext cx="1150920" cy="30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E02487-F0E1-481E-BDEE-AB883D3B8A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891" y="1194277"/>
                <a:ext cx="11865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87B1B4-F9CA-468E-ADE4-D13D5B74BEE9}"/>
                  </a:ext>
                </a:extLst>
              </p14:cNvPr>
              <p14:cNvContentPartPr/>
              <p14:nvPr/>
            </p14:nvContentPartPr>
            <p14:xfrm>
              <a:off x="1023491" y="2658757"/>
              <a:ext cx="151920" cy="259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87B1B4-F9CA-468E-ADE4-D13D5B74B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5851" y="2641117"/>
                <a:ext cx="187560" cy="29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4A7BEFA-9B69-4E77-9430-5F0220D50E02}"/>
              </a:ext>
            </a:extLst>
          </p:cNvPr>
          <p:cNvGrpSpPr/>
          <p:nvPr/>
        </p:nvGrpSpPr>
        <p:grpSpPr>
          <a:xfrm>
            <a:off x="1730171" y="2534917"/>
            <a:ext cx="1124640" cy="387720"/>
            <a:chOff x="1730171" y="2534917"/>
            <a:chExt cx="112464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D2BCB7-5CBB-450C-9646-1D4E4CEA2D77}"/>
                    </a:ext>
                  </a:extLst>
                </p14:cNvPr>
                <p14:cNvContentPartPr/>
                <p14:nvPr/>
              </p14:nvContentPartPr>
              <p14:xfrm>
                <a:off x="1730171" y="2534917"/>
                <a:ext cx="592920" cy="326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D2BCB7-5CBB-450C-9646-1D4E4CEA2D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12171" y="2517277"/>
                  <a:ext cx="6285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2F3456-1FDD-46FD-A902-736249CBFC38}"/>
                    </a:ext>
                  </a:extLst>
                </p14:cNvPr>
                <p14:cNvContentPartPr/>
                <p14:nvPr/>
              </p14:nvContentPartPr>
              <p14:xfrm>
                <a:off x="2400491" y="2807077"/>
                <a:ext cx="81000" cy="66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2F3456-1FDD-46FD-A902-736249CBFC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82851" y="2789437"/>
                  <a:ext cx="116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657075-563A-49AB-8AAF-B1BCEC6E360C}"/>
                    </a:ext>
                  </a:extLst>
                </p14:cNvPr>
                <p14:cNvContentPartPr/>
                <p14:nvPr/>
              </p14:nvContentPartPr>
              <p14:xfrm>
                <a:off x="2564291" y="2790877"/>
                <a:ext cx="75600" cy="131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657075-563A-49AB-8AAF-B1BCEC6E36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46651" y="2773237"/>
                  <a:ext cx="111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D1E245-581E-4960-9CF9-5A32870E4B56}"/>
                    </a:ext>
                  </a:extLst>
                </p14:cNvPr>
                <p14:cNvContentPartPr/>
                <p14:nvPr/>
              </p14:nvContentPartPr>
              <p14:xfrm>
                <a:off x="2737091" y="2786197"/>
                <a:ext cx="117720" cy="135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D1E245-581E-4960-9CF9-5A32870E4B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19091" y="2768557"/>
                  <a:ext cx="1533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D7E5D2-B58E-4CDB-86CB-EB599C6D6928}"/>
              </a:ext>
            </a:extLst>
          </p:cNvPr>
          <p:cNvGrpSpPr/>
          <p:nvPr/>
        </p:nvGrpSpPr>
        <p:grpSpPr>
          <a:xfrm>
            <a:off x="3667331" y="2772157"/>
            <a:ext cx="638280" cy="219600"/>
            <a:chOff x="3667331" y="2772157"/>
            <a:chExt cx="63828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34B98D-0469-4BB8-960A-A1B65DE320C8}"/>
                    </a:ext>
                  </a:extLst>
                </p14:cNvPr>
                <p14:cNvContentPartPr/>
                <p14:nvPr/>
              </p14:nvContentPartPr>
              <p14:xfrm>
                <a:off x="3744011" y="2786197"/>
                <a:ext cx="125640" cy="5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34B98D-0469-4BB8-960A-A1B65DE320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26371" y="2768197"/>
                  <a:ext cx="161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DBDFD3-4C99-4649-B14E-1779113C4F87}"/>
                    </a:ext>
                  </a:extLst>
                </p14:cNvPr>
                <p14:cNvContentPartPr/>
                <p14:nvPr/>
              </p14:nvContentPartPr>
              <p14:xfrm>
                <a:off x="3918971" y="2779717"/>
                <a:ext cx="231480" cy="118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DBDFD3-4C99-4649-B14E-1779113C4F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00971" y="2761717"/>
                  <a:ext cx="267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793732-A8DC-4AF7-B6DF-EE7792B6436B}"/>
                    </a:ext>
                  </a:extLst>
                </p14:cNvPr>
                <p14:cNvContentPartPr/>
                <p14:nvPr/>
              </p14:nvContentPartPr>
              <p14:xfrm>
                <a:off x="4127411" y="2772157"/>
                <a:ext cx="178200" cy="108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793732-A8DC-4AF7-B6DF-EE7792B643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09771" y="2754517"/>
                  <a:ext cx="213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53E41F-E013-4372-B521-E18C47F0B5C8}"/>
                    </a:ext>
                  </a:extLst>
                </p14:cNvPr>
                <p14:cNvContentPartPr/>
                <p14:nvPr/>
              </p14:nvContentPartPr>
              <p14:xfrm>
                <a:off x="3667331" y="2975917"/>
                <a:ext cx="635760" cy="15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53E41F-E013-4372-B521-E18C47F0B5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49691" y="2958277"/>
                  <a:ext cx="67140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036BC4B-F18F-45C3-9ECC-7639ACD1FB78}"/>
                  </a:ext>
                </a:extLst>
              </p14:cNvPr>
              <p14:cNvContentPartPr/>
              <p14:nvPr/>
            </p14:nvContentPartPr>
            <p14:xfrm>
              <a:off x="980291" y="3338437"/>
              <a:ext cx="292680" cy="227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036BC4B-F18F-45C3-9ECC-7639ACD1FB7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2651" y="3320437"/>
                <a:ext cx="32832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1414B8ED-A915-45B0-9625-854142B9B1FE}"/>
              </a:ext>
            </a:extLst>
          </p:cNvPr>
          <p:cNvGrpSpPr/>
          <p:nvPr/>
        </p:nvGrpSpPr>
        <p:grpSpPr>
          <a:xfrm>
            <a:off x="1623611" y="3309997"/>
            <a:ext cx="1267920" cy="510840"/>
            <a:chOff x="1623611" y="3309997"/>
            <a:chExt cx="126792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061ECD-A94D-40DB-A494-3B362DA43AAE}"/>
                    </a:ext>
                  </a:extLst>
                </p14:cNvPr>
                <p14:cNvContentPartPr/>
                <p14:nvPr/>
              </p14:nvContentPartPr>
              <p14:xfrm>
                <a:off x="1623611" y="3335197"/>
                <a:ext cx="180720" cy="289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061ECD-A94D-40DB-A494-3B362DA43A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05971" y="3317557"/>
                  <a:ext cx="216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234BA5-61DB-4AC2-8420-D4B68BB353BC}"/>
                    </a:ext>
                  </a:extLst>
                </p14:cNvPr>
                <p14:cNvContentPartPr/>
                <p14:nvPr/>
              </p14:nvContentPartPr>
              <p14:xfrm>
                <a:off x="1698491" y="3456157"/>
                <a:ext cx="357840" cy="154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0234BA5-61DB-4AC2-8420-D4B68BB353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80491" y="3438157"/>
                  <a:ext cx="393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A03CCCC-30F6-4713-AA6E-CFD2668A0D97}"/>
                    </a:ext>
                  </a:extLst>
                </p14:cNvPr>
                <p14:cNvContentPartPr/>
                <p14:nvPr/>
              </p14:nvContentPartPr>
              <p14:xfrm>
                <a:off x="2007371" y="3407557"/>
                <a:ext cx="220320" cy="18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03CCCC-30F6-4713-AA6E-CFD2668A0D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89731" y="3389917"/>
                  <a:ext cx="255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2F335B-5606-4341-862E-2AB5F1B0BA3D}"/>
                    </a:ext>
                  </a:extLst>
                </p14:cNvPr>
                <p14:cNvContentPartPr/>
                <p14:nvPr/>
              </p14:nvContentPartPr>
              <p14:xfrm>
                <a:off x="2320211" y="3309997"/>
                <a:ext cx="44640" cy="273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2F335B-5606-4341-862E-2AB5F1B0BA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02571" y="3291997"/>
                  <a:ext cx="80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76EDB3D-1F6F-402C-8C71-6E7B4EEAFB39}"/>
                    </a:ext>
                  </a:extLst>
                </p14:cNvPr>
                <p14:cNvContentPartPr/>
                <p14:nvPr/>
              </p14:nvContentPartPr>
              <p14:xfrm>
                <a:off x="2397971" y="3432397"/>
                <a:ext cx="474120" cy="388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76EDB3D-1F6F-402C-8C71-6E7B4EEAFB3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79971" y="3414757"/>
                  <a:ext cx="509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A359FA-5757-42F3-A954-BC0E4C5D7982}"/>
                    </a:ext>
                  </a:extLst>
                </p14:cNvPr>
                <p14:cNvContentPartPr/>
                <p14:nvPr/>
              </p14:nvContentPartPr>
              <p14:xfrm>
                <a:off x="2865611" y="3489997"/>
                <a:ext cx="25920" cy="145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A359FA-5757-42F3-A954-BC0E4C5D79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47611" y="3472357"/>
                  <a:ext cx="6156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6AEAB77-E108-4C94-B959-A3648FA95CFF}"/>
              </a:ext>
            </a:extLst>
          </p:cNvPr>
          <p:cNvGrpSpPr/>
          <p:nvPr/>
        </p:nvGrpSpPr>
        <p:grpSpPr>
          <a:xfrm>
            <a:off x="1099451" y="3980317"/>
            <a:ext cx="312480" cy="388800"/>
            <a:chOff x="1099451" y="3980317"/>
            <a:chExt cx="31248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42E31E-8947-4D37-B9EF-96A9C39389C4}"/>
                    </a:ext>
                  </a:extLst>
                </p14:cNvPr>
                <p14:cNvContentPartPr/>
                <p14:nvPr/>
              </p14:nvContentPartPr>
              <p14:xfrm>
                <a:off x="1099451" y="3980317"/>
                <a:ext cx="115560" cy="367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42E31E-8947-4D37-B9EF-96A9C39389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1451" y="3962317"/>
                  <a:ext cx="1512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7396B80-A5F6-4A13-8E75-81204C61D6F3}"/>
                    </a:ext>
                  </a:extLst>
                </p14:cNvPr>
                <p14:cNvContentPartPr/>
                <p14:nvPr/>
              </p14:nvContentPartPr>
              <p14:xfrm>
                <a:off x="1407971" y="4323397"/>
                <a:ext cx="3960" cy="45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7396B80-A5F6-4A13-8E75-81204C61D6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90331" y="4305397"/>
                  <a:ext cx="396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9899DF3-D668-4A9E-ADC3-459A855F7001}"/>
              </a:ext>
            </a:extLst>
          </p:cNvPr>
          <p:cNvGrpSpPr/>
          <p:nvPr/>
        </p:nvGrpSpPr>
        <p:grpSpPr>
          <a:xfrm>
            <a:off x="1901531" y="4027837"/>
            <a:ext cx="1074240" cy="390960"/>
            <a:chOff x="1901531" y="4027837"/>
            <a:chExt cx="107424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39EE97E-BD46-475A-B787-7E796E2F1FCD}"/>
                    </a:ext>
                  </a:extLst>
                </p14:cNvPr>
                <p14:cNvContentPartPr/>
                <p14:nvPr/>
              </p14:nvContentPartPr>
              <p14:xfrm>
                <a:off x="1901531" y="4027837"/>
                <a:ext cx="269280" cy="316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39EE97E-BD46-475A-B787-7E796E2F1F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83891" y="4009837"/>
                  <a:ext cx="3049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79F6FE-1AAC-4AF6-B953-AC045C69487E}"/>
                    </a:ext>
                  </a:extLst>
                </p14:cNvPr>
                <p14:cNvContentPartPr/>
                <p14:nvPr/>
              </p14:nvContentPartPr>
              <p14:xfrm>
                <a:off x="2221931" y="4174717"/>
                <a:ext cx="127440" cy="159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79F6FE-1AAC-4AF6-B953-AC045C6948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03931" y="4157077"/>
                  <a:ext cx="163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30C265D-EE8D-45EE-8C71-7F843B37CA61}"/>
                    </a:ext>
                  </a:extLst>
                </p14:cNvPr>
                <p14:cNvContentPartPr/>
                <p14:nvPr/>
              </p14:nvContentPartPr>
              <p14:xfrm>
                <a:off x="2402651" y="4220437"/>
                <a:ext cx="110160" cy="69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30C265D-EE8D-45EE-8C71-7F843B37CA6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85011" y="4202797"/>
                  <a:ext cx="145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86FAA37-D83C-431E-A25C-79A5BEC92B9E}"/>
                    </a:ext>
                  </a:extLst>
                </p14:cNvPr>
                <p14:cNvContentPartPr/>
                <p14:nvPr/>
              </p14:nvContentPartPr>
              <p14:xfrm>
                <a:off x="2383931" y="4163197"/>
                <a:ext cx="108360" cy="255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86FAA37-D83C-431E-A25C-79A5BEC92B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66291" y="4145197"/>
                  <a:ext cx="144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1365B11-98E1-4E1B-8C81-5FCD9FC7E579}"/>
                    </a:ext>
                  </a:extLst>
                </p14:cNvPr>
                <p14:cNvContentPartPr/>
                <p14:nvPr/>
              </p14:nvContentPartPr>
              <p14:xfrm>
                <a:off x="2544851" y="4064917"/>
                <a:ext cx="430920" cy="257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1365B11-98E1-4E1B-8C81-5FCD9FC7E57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27211" y="4047277"/>
                  <a:ext cx="46656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FE2FD30-136E-4E7F-BBE5-96FF18110A2F}"/>
              </a:ext>
            </a:extLst>
          </p:cNvPr>
          <p:cNvGrpSpPr/>
          <p:nvPr/>
        </p:nvGrpSpPr>
        <p:grpSpPr>
          <a:xfrm>
            <a:off x="3089171" y="4652797"/>
            <a:ext cx="1565640" cy="544680"/>
            <a:chOff x="3089171" y="4652797"/>
            <a:chExt cx="156564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20EE70-5479-41D5-A823-719DD9660C59}"/>
                    </a:ext>
                  </a:extLst>
                </p14:cNvPr>
                <p14:cNvContentPartPr/>
                <p14:nvPr/>
              </p14:nvContentPartPr>
              <p14:xfrm>
                <a:off x="3089171" y="4677997"/>
                <a:ext cx="134640" cy="289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20EE70-5479-41D5-A823-719DD9660C5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71171" y="4660357"/>
                  <a:ext cx="170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0954C97-D471-4F6F-9E2B-A48E84DFDE7C}"/>
                    </a:ext>
                  </a:extLst>
                </p14:cNvPr>
                <p14:cNvContentPartPr/>
                <p14:nvPr/>
              </p14:nvContentPartPr>
              <p14:xfrm>
                <a:off x="3241091" y="4841077"/>
                <a:ext cx="536760" cy="356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0954C97-D471-4F6F-9E2B-A48E84DFDE7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23451" y="4823437"/>
                  <a:ext cx="5724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DEB2A2E-DB43-4913-A0FC-30393795B0E1}"/>
                    </a:ext>
                  </a:extLst>
                </p14:cNvPr>
                <p14:cNvContentPartPr/>
                <p14:nvPr/>
              </p14:nvContentPartPr>
              <p14:xfrm>
                <a:off x="3961451" y="4652797"/>
                <a:ext cx="472320" cy="353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DEB2A2E-DB43-4913-A0FC-30393795B0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43811" y="4635157"/>
                  <a:ext cx="507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DA0F0E0-70EF-42DC-9480-808F47E352F7}"/>
                    </a:ext>
                  </a:extLst>
                </p14:cNvPr>
                <p14:cNvContentPartPr/>
                <p14:nvPr/>
              </p14:nvContentPartPr>
              <p14:xfrm>
                <a:off x="4541771" y="4833517"/>
                <a:ext cx="113040" cy="155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DA0F0E0-70EF-42DC-9480-808F47E352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23771" y="4815517"/>
                  <a:ext cx="14868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3EECF21-9232-43C3-ADA8-2EFDDD637685}"/>
              </a:ext>
            </a:extLst>
          </p:cNvPr>
          <p:cNvGrpSpPr/>
          <p:nvPr/>
        </p:nvGrpSpPr>
        <p:grpSpPr>
          <a:xfrm>
            <a:off x="5208491" y="4768357"/>
            <a:ext cx="1820520" cy="383040"/>
            <a:chOff x="5208491" y="4768357"/>
            <a:chExt cx="182052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D622950-E74D-43B8-A8DE-047F91C03F81}"/>
                    </a:ext>
                  </a:extLst>
                </p14:cNvPr>
                <p14:cNvContentPartPr/>
                <p14:nvPr/>
              </p14:nvContentPartPr>
              <p14:xfrm>
                <a:off x="5208491" y="4869877"/>
                <a:ext cx="196920" cy="130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D622950-E74D-43B8-A8DE-047F91C03F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90851" y="4852237"/>
                  <a:ext cx="232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06B9FE2-B5C6-45B8-B4EF-9D5D3E6E8DD9}"/>
                    </a:ext>
                  </a:extLst>
                </p14:cNvPr>
                <p14:cNvContentPartPr/>
                <p14:nvPr/>
              </p14:nvContentPartPr>
              <p14:xfrm>
                <a:off x="5383091" y="4824517"/>
                <a:ext cx="255240" cy="221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06B9FE2-B5C6-45B8-B4EF-9D5D3E6E8D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65451" y="4806877"/>
                  <a:ext cx="290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4A1F008-7664-40CB-A8A7-AA86B4F74758}"/>
                    </a:ext>
                  </a:extLst>
                </p14:cNvPr>
                <p14:cNvContentPartPr/>
                <p14:nvPr/>
              </p14:nvContentPartPr>
              <p14:xfrm>
                <a:off x="5713931" y="4783477"/>
                <a:ext cx="50760" cy="204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4A1F008-7664-40CB-A8A7-AA86B4F7475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95931" y="4765837"/>
                  <a:ext cx="86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EB45CAF-1B5A-48C6-9FD1-7EDEC7F06F4F}"/>
                    </a:ext>
                  </a:extLst>
                </p14:cNvPr>
                <p14:cNvContentPartPr/>
                <p14:nvPr/>
              </p14:nvContentPartPr>
              <p14:xfrm>
                <a:off x="5816531" y="4905517"/>
                <a:ext cx="279360" cy="245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EB45CAF-1B5A-48C6-9FD1-7EDEC7F06F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98531" y="4887517"/>
                  <a:ext cx="3150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9B26885-A5BC-419F-9281-5C59F00B72E0}"/>
                    </a:ext>
                  </a:extLst>
                </p14:cNvPr>
                <p14:cNvContentPartPr/>
                <p14:nvPr/>
              </p14:nvContentPartPr>
              <p14:xfrm>
                <a:off x="6262571" y="4903717"/>
                <a:ext cx="258480" cy="11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9B26885-A5BC-419F-9281-5C59F00B72E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4571" y="4886077"/>
                  <a:ext cx="294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74130B1-157E-4693-B955-63BDA442BF71}"/>
                    </a:ext>
                  </a:extLst>
                </p14:cNvPr>
                <p14:cNvContentPartPr/>
                <p14:nvPr/>
              </p14:nvContentPartPr>
              <p14:xfrm>
                <a:off x="6579011" y="4768357"/>
                <a:ext cx="450000" cy="262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74130B1-157E-4693-B955-63BDA442BF7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61011" y="4750357"/>
                  <a:ext cx="485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7D69594-C595-454F-9CC1-A86A4D4176D2}"/>
                    </a:ext>
                  </a:extLst>
                </p14:cNvPr>
                <p14:cNvContentPartPr/>
                <p14:nvPr/>
              </p14:nvContentPartPr>
              <p14:xfrm>
                <a:off x="6570011" y="4865197"/>
                <a:ext cx="292680" cy="204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7D69594-C595-454F-9CC1-A86A4D4176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52011" y="4847197"/>
                  <a:ext cx="3283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4D88B7E-7BAA-45B4-906F-4DDDAD6CDD7E}"/>
              </a:ext>
            </a:extLst>
          </p:cNvPr>
          <p:cNvGrpSpPr/>
          <p:nvPr/>
        </p:nvGrpSpPr>
        <p:grpSpPr>
          <a:xfrm>
            <a:off x="3303011" y="3241597"/>
            <a:ext cx="6691680" cy="1121400"/>
            <a:chOff x="3303011" y="3241597"/>
            <a:chExt cx="6691680" cy="11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3522E10-6567-495E-8568-9142B9B398EE}"/>
                    </a:ext>
                  </a:extLst>
                </p14:cNvPr>
                <p14:cNvContentPartPr/>
                <p14:nvPr/>
              </p14:nvContentPartPr>
              <p14:xfrm>
                <a:off x="3303011" y="3463357"/>
                <a:ext cx="203040" cy="138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3522E10-6567-495E-8568-9142B9B398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85371" y="3445357"/>
                  <a:ext cx="238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74F0A5-6C2C-4AC6-BB17-EDA1B56A2735}"/>
                    </a:ext>
                  </a:extLst>
                </p14:cNvPr>
                <p14:cNvContentPartPr/>
                <p14:nvPr/>
              </p14:nvContentPartPr>
              <p14:xfrm>
                <a:off x="3511811" y="3523477"/>
                <a:ext cx="128160" cy="84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74F0A5-6C2C-4AC6-BB17-EDA1B56A27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93811" y="3505477"/>
                  <a:ext cx="163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0B1F2E-C64C-4422-A8C8-416896EA2FDB}"/>
                    </a:ext>
                  </a:extLst>
                </p14:cNvPr>
                <p14:cNvContentPartPr/>
                <p14:nvPr/>
              </p14:nvContentPartPr>
              <p14:xfrm>
                <a:off x="3726011" y="3360757"/>
                <a:ext cx="114120" cy="186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0B1F2E-C64C-4422-A8C8-416896EA2F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08371" y="3343117"/>
                  <a:ext cx="149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06573B-3A68-469A-8F06-0665A067087F}"/>
                    </a:ext>
                  </a:extLst>
                </p14:cNvPr>
                <p14:cNvContentPartPr/>
                <p14:nvPr/>
              </p14:nvContentPartPr>
              <p14:xfrm>
                <a:off x="3718091" y="3372637"/>
                <a:ext cx="160560" cy="277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06573B-3A68-469A-8F06-0665A06708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00451" y="3354637"/>
                  <a:ext cx="1962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BBE2D4-636F-4823-86BF-15C182DB66A7}"/>
                    </a:ext>
                  </a:extLst>
                </p14:cNvPr>
                <p14:cNvContentPartPr/>
                <p14:nvPr/>
              </p14:nvContentPartPr>
              <p14:xfrm>
                <a:off x="4014731" y="3498997"/>
                <a:ext cx="288360" cy="21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BBE2D4-636F-4823-86BF-15C182DB66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97091" y="3481357"/>
                  <a:ext cx="324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759F89B-1893-4F3E-80CE-A40333C0E1C9}"/>
                    </a:ext>
                  </a:extLst>
                </p14:cNvPr>
                <p14:cNvContentPartPr/>
                <p14:nvPr/>
              </p14:nvContentPartPr>
              <p14:xfrm>
                <a:off x="4294451" y="3403957"/>
                <a:ext cx="63000" cy="213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759F89B-1893-4F3E-80CE-A40333C0E1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76811" y="3386317"/>
                  <a:ext cx="98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84733BD-B6C8-4C76-9A89-410D23194C6D}"/>
                    </a:ext>
                  </a:extLst>
                </p14:cNvPr>
                <p14:cNvContentPartPr/>
                <p14:nvPr/>
              </p14:nvContentPartPr>
              <p14:xfrm>
                <a:off x="4637531" y="3476317"/>
                <a:ext cx="209520" cy="117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84733BD-B6C8-4C76-9A89-410D23194C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19531" y="3458317"/>
                  <a:ext cx="245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D77FD15-3B50-41E5-A000-E030902855A7}"/>
                    </a:ext>
                  </a:extLst>
                </p14:cNvPr>
                <p14:cNvContentPartPr/>
                <p14:nvPr/>
              </p14:nvContentPartPr>
              <p14:xfrm>
                <a:off x="4912571" y="3463357"/>
                <a:ext cx="342360" cy="152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D77FD15-3B50-41E5-A000-E030902855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94571" y="3445357"/>
                  <a:ext cx="378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DA75172-E7DA-4103-8163-D93F0A01720B}"/>
                    </a:ext>
                  </a:extLst>
                </p14:cNvPr>
                <p14:cNvContentPartPr/>
                <p14:nvPr/>
              </p14:nvContentPartPr>
              <p14:xfrm>
                <a:off x="3584531" y="3738037"/>
                <a:ext cx="1306440" cy="70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DA75172-E7DA-4103-8163-D93F0A01720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66531" y="3720397"/>
                  <a:ext cx="1342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8F3F26-0434-42D4-A800-952B66A9310D}"/>
                    </a:ext>
                  </a:extLst>
                </p14:cNvPr>
                <p14:cNvContentPartPr/>
                <p14:nvPr/>
              </p14:nvContentPartPr>
              <p14:xfrm>
                <a:off x="5859011" y="3241597"/>
                <a:ext cx="122400" cy="659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8F3F26-0434-42D4-A800-952B66A931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41011" y="3223957"/>
                  <a:ext cx="15804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1C799E-885C-4DD8-B1E6-3827E987E7DC}"/>
                    </a:ext>
                  </a:extLst>
                </p14:cNvPr>
                <p14:cNvContentPartPr/>
                <p14:nvPr/>
              </p14:nvContentPartPr>
              <p14:xfrm>
                <a:off x="6278051" y="3486037"/>
                <a:ext cx="110160" cy="207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1C799E-885C-4DD8-B1E6-3827E987E7D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60411" y="3468397"/>
                  <a:ext cx="145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15821C-25BB-4A62-AA03-706DC7C0C8AF}"/>
                    </a:ext>
                  </a:extLst>
                </p14:cNvPr>
                <p14:cNvContentPartPr/>
                <p14:nvPr/>
              </p14:nvContentPartPr>
              <p14:xfrm>
                <a:off x="6450131" y="3564877"/>
                <a:ext cx="184320" cy="97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515821C-25BB-4A62-AA03-706DC7C0C8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32491" y="3546877"/>
                  <a:ext cx="219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56F85CF-924B-43AC-A69B-9E9EF4ECDEA1}"/>
                    </a:ext>
                  </a:extLst>
                </p14:cNvPr>
                <p14:cNvContentPartPr/>
                <p14:nvPr/>
              </p14:nvContentPartPr>
              <p14:xfrm>
                <a:off x="6640571" y="3339157"/>
                <a:ext cx="187200" cy="279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56F85CF-924B-43AC-A69B-9E9EF4ECDEA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22571" y="3321157"/>
                  <a:ext cx="222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A7D254-D1C6-41EF-8DA5-491D461658AF}"/>
                    </a:ext>
                  </a:extLst>
                </p14:cNvPr>
                <p14:cNvContentPartPr/>
                <p14:nvPr/>
              </p14:nvContentPartPr>
              <p14:xfrm>
                <a:off x="6872411" y="3447157"/>
                <a:ext cx="87120" cy="66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A7D254-D1C6-41EF-8DA5-491D461658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54411" y="3429157"/>
                  <a:ext cx="122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78DA5F1-F1C5-46BD-8CB3-2CA5451DD20E}"/>
                    </a:ext>
                  </a:extLst>
                </p14:cNvPr>
                <p14:cNvContentPartPr/>
                <p14:nvPr/>
              </p14:nvContentPartPr>
              <p14:xfrm>
                <a:off x="6895451" y="3515917"/>
                <a:ext cx="98280" cy="149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78DA5F1-F1C5-46BD-8CB3-2CA5451DD2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77811" y="3498277"/>
                  <a:ext cx="133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E12B5F-3F2C-4CD7-B270-417CA8364364}"/>
                    </a:ext>
                  </a:extLst>
                </p14:cNvPr>
                <p14:cNvContentPartPr/>
                <p14:nvPr/>
              </p14:nvContentPartPr>
              <p14:xfrm>
                <a:off x="7052051" y="3351037"/>
                <a:ext cx="386640" cy="518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E12B5F-3F2C-4CD7-B270-417CA836436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34051" y="3333397"/>
                  <a:ext cx="4222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B3AB71D-C5D1-48B8-A74C-67D2AB1CD18B}"/>
                    </a:ext>
                  </a:extLst>
                </p14:cNvPr>
                <p14:cNvContentPartPr/>
                <p14:nvPr/>
              </p14:nvContentPartPr>
              <p14:xfrm>
                <a:off x="7882571" y="3560917"/>
                <a:ext cx="124560" cy="173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B3AB71D-C5D1-48B8-A74C-67D2AB1CD1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64571" y="3542917"/>
                  <a:ext cx="160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8B25D9-FAFC-4276-B2EF-597F56AB2376}"/>
                    </a:ext>
                  </a:extLst>
                </p14:cNvPr>
                <p14:cNvContentPartPr/>
                <p14:nvPr/>
              </p14:nvContentPartPr>
              <p14:xfrm>
                <a:off x="8035931" y="3608437"/>
                <a:ext cx="399600" cy="131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8B25D9-FAFC-4276-B2EF-597F56AB23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17931" y="3590797"/>
                  <a:ext cx="435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B64E2F-CFF3-4E1D-8FDD-DE1BEFC37B61}"/>
                    </a:ext>
                  </a:extLst>
                </p14:cNvPr>
                <p14:cNvContentPartPr/>
                <p14:nvPr/>
              </p14:nvContentPartPr>
              <p14:xfrm>
                <a:off x="8560451" y="3417997"/>
                <a:ext cx="83520" cy="219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B64E2F-CFF3-4E1D-8FDD-DE1BEFC37B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42811" y="3399997"/>
                  <a:ext cx="119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B95AB4-53E4-43DD-A1D4-BE222E55A409}"/>
                    </a:ext>
                  </a:extLst>
                </p14:cNvPr>
                <p14:cNvContentPartPr/>
                <p14:nvPr/>
              </p14:nvContentPartPr>
              <p14:xfrm>
                <a:off x="8714171" y="3567397"/>
                <a:ext cx="414360" cy="111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B95AB4-53E4-43DD-A1D4-BE222E55A40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96171" y="3549397"/>
                  <a:ext cx="450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75B3A49-51A7-40B6-8DEE-3A782C085A28}"/>
                    </a:ext>
                  </a:extLst>
                </p14:cNvPr>
                <p14:cNvContentPartPr/>
                <p14:nvPr/>
              </p14:nvContentPartPr>
              <p14:xfrm>
                <a:off x="9160571" y="3515197"/>
                <a:ext cx="16560" cy="32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75B3A49-51A7-40B6-8DEE-3A782C085A2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42931" y="3497557"/>
                  <a:ext cx="52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B01B4F-2F9A-424A-8DBF-2AA2E449981A}"/>
                    </a:ext>
                  </a:extLst>
                </p14:cNvPr>
                <p14:cNvContentPartPr/>
                <p14:nvPr/>
              </p14:nvContentPartPr>
              <p14:xfrm>
                <a:off x="9160571" y="3439237"/>
                <a:ext cx="398160" cy="299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B01B4F-2F9A-424A-8DBF-2AA2E44998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42931" y="3421237"/>
                  <a:ext cx="433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03DD3B-48DA-408E-B756-B71B21DD0DC4}"/>
                    </a:ext>
                  </a:extLst>
                </p14:cNvPr>
                <p14:cNvContentPartPr/>
                <p14:nvPr/>
              </p14:nvContentPartPr>
              <p14:xfrm>
                <a:off x="9654131" y="3577117"/>
                <a:ext cx="89640" cy="156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03DD3B-48DA-408E-B756-B71B21DD0DC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36491" y="3559117"/>
                  <a:ext cx="125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27B9E3-BBCE-4B53-B75F-E209B3270C92}"/>
                    </a:ext>
                  </a:extLst>
                </p14:cNvPr>
                <p14:cNvContentPartPr/>
                <p14:nvPr/>
              </p14:nvContentPartPr>
              <p14:xfrm>
                <a:off x="9822971" y="3367597"/>
                <a:ext cx="171720" cy="559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27B9E3-BBCE-4B53-B75F-E209B3270C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04971" y="3349597"/>
                  <a:ext cx="20736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4189AA-9738-4DEC-89E4-56A49B827243}"/>
                    </a:ext>
                  </a:extLst>
                </p14:cNvPr>
                <p14:cNvContentPartPr/>
                <p14:nvPr/>
              </p14:nvContentPartPr>
              <p14:xfrm>
                <a:off x="3367811" y="4055557"/>
                <a:ext cx="163800" cy="274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4189AA-9738-4DEC-89E4-56A49B8272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50171" y="4037917"/>
                  <a:ext cx="199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AA53A33-FA0A-49CD-8B28-67DE802CF2F8}"/>
                    </a:ext>
                  </a:extLst>
                </p14:cNvPr>
                <p14:cNvContentPartPr/>
                <p14:nvPr/>
              </p14:nvContentPartPr>
              <p14:xfrm>
                <a:off x="3895571" y="4047997"/>
                <a:ext cx="41040" cy="281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AA53A33-FA0A-49CD-8B28-67DE802CF2F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77931" y="4029997"/>
                  <a:ext cx="766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2D051A-6266-4776-9F9F-9721C8DB2E7B}"/>
                    </a:ext>
                  </a:extLst>
                </p14:cNvPr>
                <p14:cNvContentPartPr/>
                <p14:nvPr/>
              </p14:nvContentPartPr>
              <p14:xfrm>
                <a:off x="3861371" y="4208917"/>
                <a:ext cx="239400" cy="72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2D051A-6266-4776-9F9F-9721C8DB2E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43731" y="4190917"/>
                  <a:ext cx="275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17CB67-4CCC-4EE6-BE90-27B742560DDA}"/>
                    </a:ext>
                  </a:extLst>
                </p14:cNvPr>
                <p14:cNvContentPartPr/>
                <p14:nvPr/>
              </p14:nvContentPartPr>
              <p14:xfrm>
                <a:off x="4299131" y="4067797"/>
                <a:ext cx="208800" cy="295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17CB67-4CCC-4EE6-BE90-27B742560DD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81131" y="4049797"/>
                  <a:ext cx="244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40C4B3F-96E8-42D3-8A29-F79C311334F2}"/>
                    </a:ext>
                  </a:extLst>
                </p14:cNvPr>
                <p14:cNvContentPartPr/>
                <p14:nvPr/>
              </p14:nvContentPartPr>
              <p14:xfrm>
                <a:off x="4951091" y="4038637"/>
                <a:ext cx="609480" cy="285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0C4B3F-96E8-42D3-8A29-F79C311334F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33451" y="4020997"/>
                  <a:ext cx="6451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D8FBF0C-8F9E-4974-9847-BB055A710460}"/>
                    </a:ext>
                  </a:extLst>
                </p14:cNvPr>
                <p14:cNvContentPartPr/>
                <p14:nvPr/>
              </p14:nvContentPartPr>
              <p14:xfrm>
                <a:off x="5630771" y="4029277"/>
                <a:ext cx="217080" cy="276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D8FBF0C-8F9E-4974-9847-BB055A7104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13131" y="4011277"/>
                  <a:ext cx="252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9442C0-BB19-4046-A0FC-BFA0A1B5669A}"/>
                    </a:ext>
                  </a:extLst>
                </p14:cNvPr>
                <p14:cNvContentPartPr/>
                <p14:nvPr/>
              </p14:nvContentPartPr>
              <p14:xfrm>
                <a:off x="5968451" y="4189117"/>
                <a:ext cx="5040" cy="110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9442C0-BB19-4046-A0FC-BFA0A1B566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50451" y="4171477"/>
                  <a:ext cx="40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184E64-7CD7-4D8F-9CA3-BBCF9EA89C86}"/>
                    </a:ext>
                  </a:extLst>
                </p14:cNvPr>
                <p14:cNvContentPartPr/>
                <p14:nvPr/>
              </p14:nvContentPartPr>
              <p14:xfrm>
                <a:off x="6577211" y="3826237"/>
                <a:ext cx="2423880" cy="282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184E64-7CD7-4D8F-9CA3-BBCF9EA89C8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59571" y="3808597"/>
                  <a:ext cx="245952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A5AED95-F1DB-41AB-9BE0-34D5E119109E}"/>
              </a:ext>
            </a:extLst>
          </p:cNvPr>
          <p:cNvGrpSpPr/>
          <p:nvPr/>
        </p:nvGrpSpPr>
        <p:grpSpPr>
          <a:xfrm>
            <a:off x="1879211" y="4636597"/>
            <a:ext cx="576720" cy="1089360"/>
            <a:chOff x="1879211" y="4636597"/>
            <a:chExt cx="576720" cy="10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C80FC06-7E77-4A00-B3E6-D839F4B0F50C}"/>
                    </a:ext>
                  </a:extLst>
                </p14:cNvPr>
                <p14:cNvContentPartPr/>
                <p14:nvPr/>
              </p14:nvContentPartPr>
              <p14:xfrm>
                <a:off x="2327411" y="4636597"/>
                <a:ext cx="33840" cy="276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C80FC06-7E77-4A00-B3E6-D839F4B0F5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09771" y="4618957"/>
                  <a:ext cx="69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C52B07-2127-45AB-AC41-6E4E90837DDC}"/>
                    </a:ext>
                  </a:extLst>
                </p14:cNvPr>
                <p14:cNvContentPartPr/>
                <p14:nvPr/>
              </p14:nvContentPartPr>
              <p14:xfrm>
                <a:off x="2282411" y="4816957"/>
                <a:ext cx="173520" cy="18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C52B07-2127-45AB-AC41-6E4E90837DD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64411" y="4799317"/>
                  <a:ext cx="209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A77913F-6D66-43C7-A5C9-DA935065F6EF}"/>
                    </a:ext>
                  </a:extLst>
                </p14:cNvPr>
                <p14:cNvContentPartPr/>
                <p14:nvPr/>
              </p14:nvContentPartPr>
              <p14:xfrm>
                <a:off x="1921331" y="4920997"/>
                <a:ext cx="180000" cy="61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A77913F-6D66-43C7-A5C9-DA935065F6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03691" y="4902997"/>
                  <a:ext cx="215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27AF87E-E5C0-486F-BBA6-2A6BC23E3A2A}"/>
                    </a:ext>
                  </a:extLst>
                </p14:cNvPr>
                <p14:cNvContentPartPr/>
                <p14:nvPr/>
              </p14:nvContentPartPr>
              <p14:xfrm>
                <a:off x="1879211" y="4963117"/>
                <a:ext cx="209520" cy="712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27AF87E-E5C0-486F-BBA6-2A6BC23E3A2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61571" y="4945477"/>
                  <a:ext cx="24516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AE5C7FD-D9DD-4788-88A0-16D10981B2C2}"/>
                    </a:ext>
                  </a:extLst>
                </p14:cNvPr>
                <p14:cNvContentPartPr/>
                <p14:nvPr/>
              </p14:nvContentPartPr>
              <p14:xfrm>
                <a:off x="2320211" y="5477917"/>
                <a:ext cx="7560" cy="248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AE5C7FD-D9DD-4788-88A0-16D10981B2C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02571" y="5460277"/>
                  <a:ext cx="43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094739-A8A3-46AD-98B9-4039B63F25E8}"/>
                    </a:ext>
                  </a:extLst>
                </p14:cNvPr>
                <p14:cNvContentPartPr/>
                <p14:nvPr/>
              </p14:nvContentPartPr>
              <p14:xfrm>
                <a:off x="2274131" y="5633077"/>
                <a:ext cx="115920" cy="42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094739-A8A3-46AD-98B9-4039B63F25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56491" y="5615437"/>
                  <a:ext cx="15156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47502CE-83BD-442B-88D3-711BDD10AE38}"/>
              </a:ext>
            </a:extLst>
          </p:cNvPr>
          <p:cNvGrpSpPr/>
          <p:nvPr/>
        </p:nvGrpSpPr>
        <p:grpSpPr>
          <a:xfrm>
            <a:off x="3051011" y="5461717"/>
            <a:ext cx="1053000" cy="485640"/>
            <a:chOff x="3051011" y="5461717"/>
            <a:chExt cx="105300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B4F8942-9EB7-4CFB-A313-98EE94113EE5}"/>
                    </a:ext>
                  </a:extLst>
                </p14:cNvPr>
                <p14:cNvContentPartPr/>
                <p14:nvPr/>
              </p14:nvContentPartPr>
              <p14:xfrm>
                <a:off x="3070811" y="5461717"/>
                <a:ext cx="163080" cy="228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B4F8942-9EB7-4CFB-A313-98EE94113EE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52811" y="5444077"/>
                  <a:ext cx="198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67A6800-AEAC-461F-8682-5DB77C12E104}"/>
                    </a:ext>
                  </a:extLst>
                </p14:cNvPr>
                <p14:cNvContentPartPr/>
                <p14:nvPr/>
              </p14:nvContentPartPr>
              <p14:xfrm>
                <a:off x="3051011" y="5607877"/>
                <a:ext cx="140040" cy="27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67A6800-AEAC-461F-8682-5DB77C12E1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33371" y="5590237"/>
                  <a:ext cx="175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21D7F4-5E01-45E9-80E6-658896305178}"/>
                    </a:ext>
                  </a:extLst>
                </p14:cNvPr>
                <p14:cNvContentPartPr/>
                <p14:nvPr/>
              </p14:nvContentPartPr>
              <p14:xfrm>
                <a:off x="3103931" y="5632357"/>
                <a:ext cx="600120" cy="315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21D7F4-5E01-45E9-80E6-65889630517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86291" y="5614357"/>
                  <a:ext cx="6357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971E1C6-3355-41C1-A474-6CD68B8391FA}"/>
                    </a:ext>
                  </a:extLst>
                </p14:cNvPr>
                <p14:cNvContentPartPr/>
                <p14:nvPr/>
              </p14:nvContentPartPr>
              <p14:xfrm>
                <a:off x="3753731" y="5501677"/>
                <a:ext cx="350280" cy="369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971E1C6-3355-41C1-A474-6CD68B8391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36091" y="5483677"/>
                  <a:ext cx="38592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A2AE94-C960-4A7C-B940-3EC8D0AC15FF}"/>
              </a:ext>
            </a:extLst>
          </p:cNvPr>
          <p:cNvGrpSpPr/>
          <p:nvPr/>
        </p:nvGrpSpPr>
        <p:grpSpPr>
          <a:xfrm>
            <a:off x="4556891" y="5448397"/>
            <a:ext cx="1573200" cy="434160"/>
            <a:chOff x="4556891" y="5448397"/>
            <a:chExt cx="157320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6CB2F7F-650A-4697-881A-917840167C06}"/>
                    </a:ext>
                  </a:extLst>
                </p14:cNvPr>
                <p14:cNvContentPartPr/>
                <p14:nvPr/>
              </p14:nvContentPartPr>
              <p14:xfrm>
                <a:off x="4556891" y="5448397"/>
                <a:ext cx="605160" cy="295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6CB2F7F-650A-4697-881A-917840167C0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38891" y="5430397"/>
                  <a:ext cx="6408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9E6F4D5-A6FA-408D-A434-03E59A34A1A4}"/>
                    </a:ext>
                  </a:extLst>
                </p14:cNvPr>
                <p14:cNvContentPartPr/>
                <p14:nvPr/>
              </p14:nvContentPartPr>
              <p14:xfrm>
                <a:off x="5247011" y="5656117"/>
                <a:ext cx="245160" cy="115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9E6F4D5-A6FA-408D-A434-03E59A34A1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29371" y="5638477"/>
                  <a:ext cx="280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5B49AAE-865F-4209-A907-9A0B4FA054F7}"/>
                    </a:ext>
                  </a:extLst>
                </p14:cNvPr>
                <p14:cNvContentPartPr/>
                <p14:nvPr/>
              </p14:nvContentPartPr>
              <p14:xfrm>
                <a:off x="5477411" y="5529037"/>
                <a:ext cx="8640" cy="28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5B49AAE-865F-4209-A907-9A0B4FA054F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59771" y="5511397"/>
                  <a:ext cx="4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8015629-F877-479F-818F-8F533860E026}"/>
                    </a:ext>
                  </a:extLst>
                </p14:cNvPr>
                <p14:cNvContentPartPr/>
                <p14:nvPr/>
              </p14:nvContentPartPr>
              <p14:xfrm>
                <a:off x="5542571" y="5690677"/>
                <a:ext cx="116640" cy="79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8015629-F877-479F-818F-8F533860E02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24571" y="5673037"/>
                  <a:ext cx="152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8104BB5-A426-4DA6-9A80-AE65DD10215A}"/>
                    </a:ext>
                  </a:extLst>
                </p14:cNvPr>
                <p14:cNvContentPartPr/>
                <p14:nvPr/>
              </p14:nvContentPartPr>
              <p14:xfrm>
                <a:off x="5812931" y="5666917"/>
                <a:ext cx="123120" cy="165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8104BB5-A426-4DA6-9A80-AE65DD10215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95291" y="5649277"/>
                  <a:ext cx="158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8081CB-7452-40DF-B90F-4FA12897100C}"/>
                    </a:ext>
                  </a:extLst>
                </p14:cNvPr>
                <p14:cNvContentPartPr/>
                <p14:nvPr/>
              </p14:nvContentPartPr>
              <p14:xfrm>
                <a:off x="5755331" y="5499157"/>
                <a:ext cx="100440" cy="359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8081CB-7452-40DF-B90F-4FA1289710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37691" y="5481157"/>
                  <a:ext cx="1360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B623614-F970-405D-BAD0-C0B7BF33EA0A}"/>
                    </a:ext>
                  </a:extLst>
                </p14:cNvPr>
                <p14:cNvContentPartPr/>
                <p14:nvPr/>
              </p14:nvContentPartPr>
              <p14:xfrm>
                <a:off x="6022451" y="5604637"/>
                <a:ext cx="107640" cy="277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B623614-F970-405D-BAD0-C0B7BF33EA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04451" y="5586997"/>
                  <a:ext cx="14328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0A6F0BC-5216-4CC2-B39D-18B9424A9B28}"/>
                  </a:ext>
                </a:extLst>
              </p14:cNvPr>
              <p14:cNvContentPartPr/>
              <p14:nvPr/>
            </p14:nvContentPartPr>
            <p14:xfrm>
              <a:off x="4547891" y="5906677"/>
              <a:ext cx="876600" cy="849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0A6F0BC-5216-4CC2-B39D-18B9424A9B2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530251" y="5889037"/>
                <a:ext cx="91224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D4D1984-26E8-41AA-8AF5-F312D35321DF}"/>
              </a:ext>
            </a:extLst>
          </p:cNvPr>
          <p:cNvGrpSpPr/>
          <p:nvPr/>
        </p:nvGrpSpPr>
        <p:grpSpPr>
          <a:xfrm>
            <a:off x="6423851" y="5620837"/>
            <a:ext cx="270360" cy="193680"/>
            <a:chOff x="6423851" y="5620837"/>
            <a:chExt cx="270360" cy="19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73AF1E-CC6B-486E-BE6C-605782B51230}"/>
                    </a:ext>
                  </a:extLst>
                </p14:cNvPr>
                <p14:cNvContentPartPr/>
                <p14:nvPr/>
              </p14:nvContentPartPr>
              <p14:xfrm>
                <a:off x="6423851" y="5741797"/>
                <a:ext cx="202320" cy="25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73AF1E-CC6B-486E-BE6C-605782B5123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06211" y="5724157"/>
                  <a:ext cx="237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94395AD-AE24-45E7-AA0E-9039144381C3}"/>
                    </a:ext>
                  </a:extLst>
                </p14:cNvPr>
                <p14:cNvContentPartPr/>
                <p14:nvPr/>
              </p14:nvContentPartPr>
              <p14:xfrm>
                <a:off x="6633371" y="5620837"/>
                <a:ext cx="60840" cy="193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94395AD-AE24-45E7-AA0E-9039144381C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15371" y="5603197"/>
                  <a:ext cx="964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D93E81B-C601-49E4-A01D-7D149CBA1DCF}"/>
              </a:ext>
            </a:extLst>
          </p:cNvPr>
          <p:cNvGrpSpPr/>
          <p:nvPr/>
        </p:nvGrpSpPr>
        <p:grpSpPr>
          <a:xfrm>
            <a:off x="7241411" y="5479717"/>
            <a:ext cx="2429640" cy="524880"/>
            <a:chOff x="7241411" y="5479717"/>
            <a:chExt cx="242964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C29F3C9-CB4F-4484-B9A0-0641713F5DC9}"/>
                    </a:ext>
                  </a:extLst>
                </p14:cNvPr>
                <p14:cNvContentPartPr/>
                <p14:nvPr/>
              </p14:nvContentPartPr>
              <p14:xfrm>
                <a:off x="7241411" y="5479717"/>
                <a:ext cx="126000" cy="300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C29F3C9-CB4F-4484-B9A0-0641713F5DC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23771" y="5461717"/>
                  <a:ext cx="161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8603CBC-7B50-4D0B-8BAB-BEBF4A70327F}"/>
                    </a:ext>
                  </a:extLst>
                </p14:cNvPr>
                <p14:cNvContentPartPr/>
                <p14:nvPr/>
              </p14:nvContentPartPr>
              <p14:xfrm>
                <a:off x="7464971" y="5664037"/>
                <a:ext cx="150480" cy="116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8603CBC-7B50-4D0B-8BAB-BEBF4A7032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47331" y="5646037"/>
                  <a:ext cx="186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DC6FD71-3A99-48E2-8D2A-FBCD4C63C194}"/>
                    </a:ext>
                  </a:extLst>
                </p14:cNvPr>
                <p14:cNvContentPartPr/>
                <p14:nvPr/>
              </p14:nvContentPartPr>
              <p14:xfrm>
                <a:off x="7773851" y="5667277"/>
                <a:ext cx="68040" cy="133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DC6FD71-3A99-48E2-8D2A-FBCD4C63C19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55851" y="5649277"/>
                  <a:ext cx="103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F7E6017-C419-4574-A828-608799B7E37C}"/>
                    </a:ext>
                  </a:extLst>
                </p14:cNvPr>
                <p14:cNvContentPartPr/>
                <p14:nvPr/>
              </p14:nvContentPartPr>
              <p14:xfrm>
                <a:off x="7999211" y="5482957"/>
                <a:ext cx="109440" cy="266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F7E6017-C419-4574-A828-608799B7E3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81571" y="5464957"/>
                  <a:ext cx="145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D7CF92A-B05B-4BDD-8F43-9136CA12CB34}"/>
                    </a:ext>
                  </a:extLst>
                </p14:cNvPr>
                <p14:cNvContentPartPr/>
                <p14:nvPr/>
              </p14:nvContentPartPr>
              <p14:xfrm>
                <a:off x="8112971" y="5503117"/>
                <a:ext cx="541080" cy="273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D7CF92A-B05B-4BDD-8F43-9136CA12CB3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95331" y="5485477"/>
                  <a:ext cx="5767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62B61A5-FA17-4330-9F4F-E93041907091}"/>
                    </a:ext>
                  </a:extLst>
                </p14:cNvPr>
                <p14:cNvContentPartPr/>
                <p14:nvPr/>
              </p14:nvContentPartPr>
              <p14:xfrm>
                <a:off x="8689691" y="5698957"/>
                <a:ext cx="547920" cy="177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62B61A5-FA17-4330-9F4F-E9304190709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71691" y="5680957"/>
                  <a:ext cx="583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60CBA99-75DA-47FC-BBB0-592AB83E020F}"/>
                    </a:ext>
                  </a:extLst>
                </p14:cNvPr>
                <p14:cNvContentPartPr/>
                <p14:nvPr/>
              </p14:nvContentPartPr>
              <p14:xfrm>
                <a:off x="9321131" y="5653237"/>
                <a:ext cx="360" cy="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60CBA99-75DA-47FC-BBB0-592AB83E020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03491" y="56355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47EC821-CCCE-4749-B3D1-DE6D68D307EC}"/>
                    </a:ext>
                  </a:extLst>
                </p14:cNvPr>
                <p14:cNvContentPartPr/>
                <p14:nvPr/>
              </p14:nvContentPartPr>
              <p14:xfrm>
                <a:off x="9212051" y="5750797"/>
                <a:ext cx="179280" cy="118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47EC821-CCCE-4749-B3D1-DE6D68D307E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94051" y="5733157"/>
                  <a:ext cx="214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0A11056-A630-4518-8DAD-BFB81A7CD446}"/>
                    </a:ext>
                  </a:extLst>
                </p14:cNvPr>
                <p14:cNvContentPartPr/>
                <p14:nvPr/>
              </p14:nvContentPartPr>
              <p14:xfrm>
                <a:off x="9487451" y="5554597"/>
                <a:ext cx="183600" cy="450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0A11056-A630-4518-8DAD-BFB81A7CD44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69451" y="5536957"/>
                  <a:ext cx="21924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61E7E7C-92E5-4310-9ED0-42D4B6F3B7B9}"/>
              </a:ext>
            </a:extLst>
          </p:cNvPr>
          <p:cNvGrpSpPr/>
          <p:nvPr/>
        </p:nvGrpSpPr>
        <p:grpSpPr>
          <a:xfrm>
            <a:off x="462251" y="2747317"/>
            <a:ext cx="527400" cy="253440"/>
            <a:chOff x="462251" y="2747317"/>
            <a:chExt cx="52740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A51DC0-DE0D-43A6-AAC4-281A2FD9019C}"/>
                    </a:ext>
                  </a:extLst>
                </p14:cNvPr>
                <p14:cNvContentPartPr/>
                <p14:nvPr/>
              </p14:nvContentPartPr>
              <p14:xfrm>
                <a:off x="761051" y="2747317"/>
                <a:ext cx="147600" cy="253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A51DC0-DE0D-43A6-AAC4-281A2FD9019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411" y="2729677"/>
                  <a:ext cx="183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A667A0-1D0E-4AB9-A609-EE403561E320}"/>
                    </a:ext>
                  </a:extLst>
                </p14:cNvPr>
                <p14:cNvContentPartPr/>
                <p14:nvPr/>
              </p14:nvContentPartPr>
              <p14:xfrm>
                <a:off x="462251" y="2913637"/>
                <a:ext cx="527400" cy="67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A667A0-1D0E-4AB9-A609-EE403561E3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4251" y="2895637"/>
                  <a:ext cx="56304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B2524A0-18A1-4C63-84F2-9DEA81BC09C9}"/>
              </a:ext>
            </a:extLst>
          </p:cNvPr>
          <p:cNvGrpSpPr/>
          <p:nvPr/>
        </p:nvGrpSpPr>
        <p:grpSpPr>
          <a:xfrm>
            <a:off x="426251" y="3486757"/>
            <a:ext cx="419400" cy="252000"/>
            <a:chOff x="426251" y="3486757"/>
            <a:chExt cx="41940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4A0F033-1585-4946-9B9B-25D75B7F8A06}"/>
                    </a:ext>
                  </a:extLst>
                </p14:cNvPr>
                <p14:cNvContentPartPr/>
                <p14:nvPr/>
              </p14:nvContentPartPr>
              <p14:xfrm>
                <a:off x="580691" y="3570637"/>
                <a:ext cx="234000" cy="46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4A0F033-1585-4946-9B9B-25D75B7F8A0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2691" y="3552637"/>
                  <a:ext cx="269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592454-B4CA-47F4-9806-3B7C850535C5}"/>
                    </a:ext>
                  </a:extLst>
                </p14:cNvPr>
                <p14:cNvContentPartPr/>
                <p14:nvPr/>
              </p14:nvContentPartPr>
              <p14:xfrm>
                <a:off x="758531" y="3486757"/>
                <a:ext cx="87120" cy="252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592454-B4CA-47F4-9806-3B7C850535C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0531" y="3469117"/>
                  <a:ext cx="1227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35ABD56-F852-49A9-9E33-728F5F7BA0FB}"/>
                    </a:ext>
                  </a:extLst>
                </p14:cNvPr>
                <p14:cNvContentPartPr/>
                <p14:nvPr/>
              </p14:nvContentPartPr>
              <p14:xfrm>
                <a:off x="426251" y="3599797"/>
                <a:ext cx="331560" cy="58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35ABD56-F852-49A9-9E33-728F5F7BA0F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8611" y="3581797"/>
                  <a:ext cx="367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844C2FD-9830-42A7-9386-83FF05E67484}"/>
                    </a:ext>
                  </a:extLst>
                </p14:cNvPr>
                <p14:cNvContentPartPr/>
                <p14:nvPr/>
              </p14:nvContentPartPr>
              <p14:xfrm>
                <a:off x="790931" y="3603757"/>
                <a:ext cx="360" cy="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844C2FD-9830-42A7-9386-83FF05E6748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2931" y="35861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50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222C3A-65B2-4EAD-A15B-147D6D72E9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Backtracking search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6E6A6-6FFE-44BC-88CF-DA73A1D08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66" y="628072"/>
            <a:ext cx="9439668" cy="6151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6AB10E-392B-4340-ACDA-06A09E5CCF7A}"/>
              </a:ext>
            </a:extLst>
          </p:cNvPr>
          <p:cNvSpPr txBox="1"/>
          <p:nvPr/>
        </p:nvSpPr>
        <p:spPr>
          <a:xfrm rot="16200000">
            <a:off x="10853461" y="5492187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11EE5E-F851-4E1F-B8BA-F4AD84449BD5}"/>
              </a:ext>
            </a:extLst>
          </p:cNvPr>
          <p:cNvGrpSpPr/>
          <p:nvPr/>
        </p:nvGrpSpPr>
        <p:grpSpPr>
          <a:xfrm>
            <a:off x="6402195" y="413437"/>
            <a:ext cx="127440" cy="229320"/>
            <a:chOff x="6402195" y="413437"/>
            <a:chExt cx="12744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ABC8A74-1CAB-4A2C-B6A6-0AF042713A80}"/>
                    </a:ext>
                  </a:extLst>
                </p14:cNvPr>
                <p14:cNvContentPartPr/>
                <p14:nvPr/>
              </p14:nvContentPartPr>
              <p14:xfrm>
                <a:off x="6448995" y="413437"/>
                <a:ext cx="15840" cy="196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ABC8A74-1CAB-4A2C-B6A6-0AF042713A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1355" y="395437"/>
                  <a:ext cx="51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DC466C-3BE2-432F-B5EB-4A2CB5EEEA0C}"/>
                    </a:ext>
                  </a:extLst>
                </p14:cNvPr>
                <p14:cNvContentPartPr/>
                <p14:nvPr/>
              </p14:nvContentPartPr>
              <p14:xfrm>
                <a:off x="6402195" y="556357"/>
                <a:ext cx="127440" cy="86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DC466C-3BE2-432F-B5EB-4A2CB5EEEA0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84555" y="538357"/>
                  <a:ext cx="16308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03FF16D-06A7-465E-B963-403257535876}"/>
                  </a:ext>
                </a:extLst>
              </p14:cNvPr>
              <p14:cNvContentPartPr/>
              <p14:nvPr/>
            </p14:nvContentPartPr>
            <p14:xfrm>
              <a:off x="6182955" y="1036237"/>
              <a:ext cx="283680" cy="18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03FF16D-06A7-465E-B963-4032575358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5315" y="1018237"/>
                <a:ext cx="3193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C2213D-65B1-45B1-8CC8-E3AD4989C1DC}"/>
                  </a:ext>
                </a:extLst>
              </p14:cNvPr>
              <p14:cNvContentPartPr/>
              <p14:nvPr/>
            </p14:nvContentPartPr>
            <p14:xfrm>
              <a:off x="8007435" y="997357"/>
              <a:ext cx="780120" cy="55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C2213D-65B1-45B1-8CC8-E3AD4989C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89435" y="979717"/>
                <a:ext cx="8157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D59F60-BF40-44D9-B69F-7E009D24EF3D}"/>
                  </a:ext>
                </a:extLst>
              </p14:cNvPr>
              <p14:cNvContentPartPr/>
              <p14:nvPr/>
            </p14:nvContentPartPr>
            <p14:xfrm>
              <a:off x="9509715" y="1033717"/>
              <a:ext cx="604800" cy="27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D59F60-BF40-44D9-B69F-7E009D24EF3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92075" y="1015717"/>
                <a:ext cx="640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811A3B-D193-49EE-9CDC-8EE55E1F7B11}"/>
                  </a:ext>
                </a:extLst>
              </p14:cNvPr>
              <p14:cNvContentPartPr/>
              <p14:nvPr/>
            </p14:nvContentPartPr>
            <p14:xfrm>
              <a:off x="4432635" y="1975477"/>
              <a:ext cx="1358280" cy="58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811A3B-D193-49EE-9CDC-8EE55E1F7B1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14635" y="1957837"/>
                <a:ext cx="139392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B0A0165-9C7C-4BEE-B1BD-D9D762CB0962}"/>
              </a:ext>
            </a:extLst>
          </p:cNvPr>
          <p:cNvGrpSpPr/>
          <p:nvPr/>
        </p:nvGrpSpPr>
        <p:grpSpPr>
          <a:xfrm>
            <a:off x="4584195" y="1434037"/>
            <a:ext cx="125640" cy="204480"/>
            <a:chOff x="4584195" y="1434037"/>
            <a:chExt cx="125640" cy="2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AB9795-D05E-4F6D-9C81-415E8AA79CCB}"/>
                    </a:ext>
                  </a:extLst>
                </p14:cNvPr>
                <p14:cNvContentPartPr/>
                <p14:nvPr/>
              </p14:nvContentPartPr>
              <p14:xfrm>
                <a:off x="4617315" y="1465717"/>
                <a:ext cx="37440" cy="172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AB9795-D05E-4F6D-9C81-415E8AA79C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99675" y="1447717"/>
                  <a:ext cx="73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7B22CA0-7967-4777-BFFF-304547A5722C}"/>
                    </a:ext>
                  </a:extLst>
                </p14:cNvPr>
                <p14:cNvContentPartPr/>
                <p14:nvPr/>
              </p14:nvContentPartPr>
              <p14:xfrm>
                <a:off x="4584195" y="1434037"/>
                <a:ext cx="125640" cy="76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7B22CA0-7967-4777-BFFF-304547A5722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6195" y="1416397"/>
                  <a:ext cx="161280" cy="11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E1C349D-D850-4E4D-80CF-867F8536D29E}"/>
                  </a:ext>
                </a:extLst>
              </p14:cNvPr>
              <p14:cNvContentPartPr/>
              <p14:nvPr/>
            </p14:nvContentPartPr>
            <p14:xfrm>
              <a:off x="7943355" y="1961797"/>
              <a:ext cx="753840" cy="44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E1C349D-D850-4E4D-80CF-867F8536D29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25355" y="1944157"/>
                <a:ext cx="7894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937799B-1B0C-4CF8-8173-FC466EDB7E48}"/>
                  </a:ext>
                </a:extLst>
              </p14:cNvPr>
              <p14:cNvContentPartPr/>
              <p14:nvPr/>
            </p14:nvContentPartPr>
            <p14:xfrm>
              <a:off x="6756795" y="2334397"/>
              <a:ext cx="1358280" cy="583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937799B-1B0C-4CF8-8173-FC466EDB7E4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39155" y="2316757"/>
                <a:ext cx="13939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07EA8E8-A874-47A6-9574-8B4428A5AFAB}"/>
                  </a:ext>
                </a:extLst>
              </p14:cNvPr>
              <p14:cNvContentPartPr/>
              <p14:nvPr/>
            </p14:nvContentPartPr>
            <p14:xfrm>
              <a:off x="1764315" y="2720317"/>
              <a:ext cx="370440" cy="34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07EA8E8-A874-47A6-9574-8B4428A5AFA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46675" y="2702317"/>
                <a:ext cx="4060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3840831-4420-44C4-99EB-029D1EACF756}"/>
                  </a:ext>
                </a:extLst>
              </p14:cNvPr>
              <p14:cNvContentPartPr/>
              <p14:nvPr/>
            </p14:nvContentPartPr>
            <p14:xfrm>
              <a:off x="2707155" y="2694397"/>
              <a:ext cx="4247640" cy="925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3840831-4420-44C4-99EB-029D1EACF75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89515" y="2676397"/>
                <a:ext cx="428328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512AB150-ACE7-4550-9B24-230D7B7C96E1}"/>
              </a:ext>
            </a:extLst>
          </p:cNvPr>
          <p:cNvGrpSpPr/>
          <p:nvPr/>
        </p:nvGrpSpPr>
        <p:grpSpPr>
          <a:xfrm>
            <a:off x="1423395" y="2818597"/>
            <a:ext cx="221760" cy="230040"/>
            <a:chOff x="1423395" y="2818597"/>
            <a:chExt cx="22176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3EF69C-919E-4605-9336-70A2309C4C47}"/>
                    </a:ext>
                  </a:extLst>
                </p14:cNvPr>
                <p14:cNvContentPartPr/>
                <p14:nvPr/>
              </p14:nvContentPartPr>
              <p14:xfrm>
                <a:off x="1423395" y="2934517"/>
                <a:ext cx="186120" cy="27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3EF69C-919E-4605-9336-70A2309C4C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05395" y="2916877"/>
                  <a:ext cx="221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837285F-4067-4077-BCF7-D959326B1346}"/>
                    </a:ext>
                  </a:extLst>
                </p14:cNvPr>
                <p14:cNvContentPartPr/>
                <p14:nvPr/>
              </p14:nvContentPartPr>
              <p14:xfrm>
                <a:off x="1559475" y="2818597"/>
                <a:ext cx="85680" cy="23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837285F-4067-4077-BCF7-D959326B134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41835" y="2800957"/>
                  <a:ext cx="12132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6A537FD-6564-4EB3-91B4-4C84CA22DF0D}"/>
                  </a:ext>
                </a:extLst>
              </p14:cNvPr>
              <p14:cNvContentPartPr/>
              <p14:nvPr/>
            </p14:nvContentPartPr>
            <p14:xfrm>
              <a:off x="3071835" y="3079237"/>
              <a:ext cx="649080" cy="417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6A537FD-6564-4EB3-91B4-4C84CA22DF0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053835" y="3061237"/>
                <a:ext cx="6847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DE411B2-3D16-437C-8C5B-8C6CFF06E2A7}"/>
                  </a:ext>
                </a:extLst>
              </p14:cNvPr>
              <p14:cNvContentPartPr/>
              <p14:nvPr/>
            </p14:nvContentPartPr>
            <p14:xfrm>
              <a:off x="5195475" y="3070237"/>
              <a:ext cx="1923480" cy="586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DE411B2-3D16-437C-8C5B-8C6CFF06E2A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77835" y="3052597"/>
                <a:ext cx="19591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6C82408-4D95-464A-9272-D6197D76B910}"/>
                  </a:ext>
                </a:extLst>
              </p14:cNvPr>
              <p14:cNvContentPartPr/>
              <p14:nvPr/>
            </p14:nvContentPartPr>
            <p14:xfrm>
              <a:off x="4409235" y="3041077"/>
              <a:ext cx="828360" cy="1108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6C82408-4D95-464A-9272-D6197D76B91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91595" y="3023077"/>
                <a:ext cx="8640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0D9E5FE-E436-4FF3-A51E-D67920FE7A87}"/>
                  </a:ext>
                </a:extLst>
              </p14:cNvPr>
              <p14:cNvContentPartPr/>
              <p14:nvPr/>
            </p14:nvContentPartPr>
            <p14:xfrm>
              <a:off x="8880795" y="3010837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0D9E5FE-E436-4FF3-A51E-D67920FE7A8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863155" y="299319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68D533F5-1CBF-4BEC-A54D-EC0D1440DC27}"/>
              </a:ext>
            </a:extLst>
          </p:cNvPr>
          <p:cNvGrpSpPr/>
          <p:nvPr/>
        </p:nvGrpSpPr>
        <p:grpSpPr>
          <a:xfrm>
            <a:off x="8869995" y="2002477"/>
            <a:ext cx="1038960" cy="687240"/>
            <a:chOff x="8869995" y="2002477"/>
            <a:chExt cx="1038960" cy="68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4ECB081-7A3C-41E8-8F63-C1E5D9D4C86C}"/>
                    </a:ext>
                  </a:extLst>
                </p14:cNvPr>
                <p14:cNvContentPartPr/>
                <p14:nvPr/>
              </p14:nvContentPartPr>
              <p14:xfrm>
                <a:off x="8869995" y="2230717"/>
                <a:ext cx="157320" cy="140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4ECB081-7A3C-41E8-8F63-C1E5D9D4C86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52355" y="2212717"/>
                  <a:ext cx="192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27E9C47-78BC-4964-A9D4-E1FB95423EC0}"/>
                    </a:ext>
                  </a:extLst>
                </p14:cNvPr>
                <p14:cNvContentPartPr/>
                <p14:nvPr/>
              </p14:nvContentPartPr>
              <p14:xfrm>
                <a:off x="9079155" y="2301997"/>
                <a:ext cx="138600" cy="149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27E9C47-78BC-4964-A9D4-E1FB95423EC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61155" y="2284357"/>
                  <a:ext cx="174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6CEA5C-84AF-417F-B91C-B86121A3C107}"/>
                    </a:ext>
                  </a:extLst>
                </p14:cNvPr>
                <p14:cNvContentPartPr/>
                <p14:nvPr/>
              </p14:nvContentPartPr>
              <p14:xfrm>
                <a:off x="9132435" y="2279317"/>
                <a:ext cx="193320" cy="23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6CEA5C-84AF-417F-B91C-B86121A3C1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14795" y="2261677"/>
                  <a:ext cx="228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4527BA-D326-4CAA-AE9C-D5E31FA0B642}"/>
                    </a:ext>
                  </a:extLst>
                </p14:cNvPr>
                <p14:cNvContentPartPr/>
                <p14:nvPr/>
              </p14:nvContentPartPr>
              <p14:xfrm>
                <a:off x="9529515" y="2002477"/>
                <a:ext cx="379440" cy="260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4527BA-D326-4CAA-AE9C-D5E31FA0B64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11875" y="1984477"/>
                  <a:ext cx="415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8CCC83-B827-4C99-B68C-69855F785B82}"/>
                    </a:ext>
                  </a:extLst>
                </p14:cNvPr>
                <p14:cNvContentPartPr/>
                <p14:nvPr/>
              </p14:nvContentPartPr>
              <p14:xfrm>
                <a:off x="9564795" y="2233957"/>
                <a:ext cx="319320" cy="162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8CCC83-B827-4C99-B68C-69855F785B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46795" y="2215957"/>
                  <a:ext cx="354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9734041-7D0F-410A-A934-476E3D651F6E}"/>
                    </a:ext>
                  </a:extLst>
                </p14:cNvPr>
                <p14:cNvContentPartPr/>
                <p14:nvPr/>
              </p14:nvContentPartPr>
              <p14:xfrm>
                <a:off x="9552195" y="2292277"/>
                <a:ext cx="208800" cy="397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9734041-7D0F-410A-A934-476E3D651F6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534195" y="2274637"/>
                  <a:ext cx="244440" cy="43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935F02A-C7C0-4B23-BF46-5E8F749CD21F}"/>
                  </a:ext>
                </a:extLst>
              </p14:cNvPr>
              <p14:cNvContentPartPr/>
              <p14:nvPr/>
            </p14:nvContentPartPr>
            <p14:xfrm>
              <a:off x="8139555" y="3085357"/>
              <a:ext cx="1440000" cy="583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935F02A-C7C0-4B23-BF46-5E8F749CD21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121915" y="3067357"/>
                <a:ext cx="147564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7D31DD2-6C29-4F40-8826-344D55C78CD6}"/>
              </a:ext>
            </a:extLst>
          </p:cNvPr>
          <p:cNvGrpSpPr/>
          <p:nvPr/>
        </p:nvGrpSpPr>
        <p:grpSpPr>
          <a:xfrm>
            <a:off x="10786635" y="1984477"/>
            <a:ext cx="1248120" cy="378000"/>
            <a:chOff x="10786635" y="1984477"/>
            <a:chExt cx="124812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65C813-940E-4B51-97C5-98355029BA2F}"/>
                    </a:ext>
                  </a:extLst>
                </p14:cNvPr>
                <p14:cNvContentPartPr/>
                <p14:nvPr/>
              </p14:nvContentPartPr>
              <p14:xfrm>
                <a:off x="10786635" y="2137117"/>
                <a:ext cx="144720" cy="94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65C813-940E-4B51-97C5-98355029BA2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68635" y="2119477"/>
                  <a:ext cx="180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B23BB4E-3AFF-4538-8DBA-3EAB71F670FC}"/>
                    </a:ext>
                  </a:extLst>
                </p14:cNvPr>
                <p14:cNvContentPartPr/>
                <p14:nvPr/>
              </p14:nvContentPartPr>
              <p14:xfrm>
                <a:off x="10808235" y="2117677"/>
                <a:ext cx="160200" cy="141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B23BB4E-3AFF-4538-8DBA-3EAB71F670F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90235" y="2100037"/>
                  <a:ext cx="195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A7CDA56-41AF-4466-9B34-4AAA00EC1EDB}"/>
                    </a:ext>
                  </a:extLst>
                </p14:cNvPr>
                <p14:cNvContentPartPr/>
                <p14:nvPr/>
              </p14:nvContentPartPr>
              <p14:xfrm>
                <a:off x="11051955" y="2170597"/>
                <a:ext cx="180720" cy="153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A7CDA56-41AF-4466-9B34-4AAA00EC1ED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033955" y="2152597"/>
                  <a:ext cx="216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9B78877-1BD7-490E-919A-673A4F2B5CB4}"/>
                    </a:ext>
                  </a:extLst>
                </p14:cNvPr>
                <p14:cNvContentPartPr/>
                <p14:nvPr/>
              </p14:nvContentPartPr>
              <p14:xfrm>
                <a:off x="11410875" y="2101477"/>
                <a:ext cx="115920" cy="19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9B78877-1BD7-490E-919A-673A4F2B5CB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393235" y="2083837"/>
                  <a:ext cx="151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08739C6-E91A-4FEB-9C50-107EC866FCA7}"/>
                    </a:ext>
                  </a:extLst>
                </p14:cNvPr>
                <p14:cNvContentPartPr/>
                <p14:nvPr/>
              </p14:nvContentPartPr>
              <p14:xfrm>
                <a:off x="11418075" y="1984477"/>
                <a:ext cx="132120" cy="378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08739C6-E91A-4FEB-9C50-107EC866FCA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400435" y="1966837"/>
                  <a:ext cx="1677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2217C8-804A-4F98-8561-E6F214BA3E71}"/>
                    </a:ext>
                  </a:extLst>
                </p14:cNvPr>
                <p14:cNvContentPartPr/>
                <p14:nvPr/>
              </p14:nvContentPartPr>
              <p14:xfrm>
                <a:off x="11713995" y="2129197"/>
                <a:ext cx="109440" cy="113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2217C8-804A-4F98-8561-E6F214BA3E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696355" y="2111197"/>
                  <a:ext cx="145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19E9299-98DE-4953-B710-308EB7E8A20E}"/>
                    </a:ext>
                  </a:extLst>
                </p14:cNvPr>
                <p14:cNvContentPartPr/>
                <p14:nvPr/>
              </p14:nvContentPartPr>
              <p14:xfrm>
                <a:off x="11729475" y="2138197"/>
                <a:ext cx="123120" cy="82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19E9299-98DE-4953-B710-308EB7E8A20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711475" y="2120197"/>
                  <a:ext cx="158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7AC0173-E27F-425C-B788-55F0A0A541A6}"/>
                    </a:ext>
                  </a:extLst>
                </p14:cNvPr>
                <p14:cNvContentPartPr/>
                <p14:nvPr/>
              </p14:nvContentPartPr>
              <p14:xfrm>
                <a:off x="11892555" y="2200477"/>
                <a:ext cx="142200" cy="162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7AC0173-E27F-425C-B788-55F0A0A541A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874915" y="2182477"/>
                  <a:ext cx="1778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68BD2BE-2A9D-4273-81B4-F24715FE599E}"/>
              </a:ext>
            </a:extLst>
          </p:cNvPr>
          <p:cNvGrpSpPr/>
          <p:nvPr/>
        </p:nvGrpSpPr>
        <p:grpSpPr>
          <a:xfrm>
            <a:off x="6165675" y="1053157"/>
            <a:ext cx="1599120" cy="615600"/>
            <a:chOff x="6165675" y="1053157"/>
            <a:chExt cx="1599120" cy="61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AD3DC1-F872-45D0-965F-6005CFB1AA46}"/>
                    </a:ext>
                  </a:extLst>
                </p14:cNvPr>
                <p14:cNvContentPartPr/>
                <p14:nvPr/>
              </p14:nvContentPartPr>
              <p14:xfrm>
                <a:off x="6417675" y="1190317"/>
                <a:ext cx="154800" cy="88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AD3DC1-F872-45D0-965F-6005CFB1AA4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99675" y="1172677"/>
                  <a:ext cx="190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D44A16-3E43-4532-B31E-1C06D80B45B9}"/>
                    </a:ext>
                  </a:extLst>
                </p14:cNvPr>
                <p14:cNvContentPartPr/>
                <p14:nvPr/>
              </p14:nvContentPartPr>
              <p14:xfrm>
                <a:off x="6445395" y="1234237"/>
                <a:ext cx="97920" cy="51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D44A16-3E43-4532-B31E-1C06D80B45B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27755" y="1216597"/>
                  <a:ext cx="133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087B07-ACC8-4F98-8699-F33E14FC5CD8}"/>
                    </a:ext>
                  </a:extLst>
                </p14:cNvPr>
                <p14:cNvContentPartPr/>
                <p14:nvPr/>
              </p14:nvContentPartPr>
              <p14:xfrm>
                <a:off x="6611715" y="1132717"/>
                <a:ext cx="441720" cy="162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087B07-ACC8-4F98-8699-F33E14FC5C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93715" y="1115077"/>
                  <a:ext cx="477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61E16B-9BD2-4501-8EF4-AFFCDA712132}"/>
                    </a:ext>
                  </a:extLst>
                </p14:cNvPr>
                <p14:cNvContentPartPr/>
                <p14:nvPr/>
              </p14:nvContentPartPr>
              <p14:xfrm>
                <a:off x="6997635" y="1222717"/>
                <a:ext cx="54360" cy="2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61E16B-9BD2-4501-8EF4-AFFCDA71213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79995" y="1205077"/>
                  <a:ext cx="90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FB2EAA-9C89-4DD9-9740-CECB2B0EDF9F}"/>
                    </a:ext>
                  </a:extLst>
                </p14:cNvPr>
                <p14:cNvContentPartPr/>
                <p14:nvPr/>
              </p14:nvContentPartPr>
              <p14:xfrm>
                <a:off x="7301835" y="1062157"/>
                <a:ext cx="99720" cy="198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FB2EAA-9C89-4DD9-9740-CECB2B0EDF9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84195" y="1044157"/>
                  <a:ext cx="135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3A0E6D-5FDE-43AD-AAD8-A2A8E95E79D4}"/>
                    </a:ext>
                  </a:extLst>
                </p14:cNvPr>
                <p14:cNvContentPartPr/>
                <p14:nvPr/>
              </p14:nvContentPartPr>
              <p14:xfrm>
                <a:off x="6532155" y="1446997"/>
                <a:ext cx="59760" cy="101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3A0E6D-5FDE-43AD-AAD8-A2A8E95E79D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14155" y="1429357"/>
                  <a:ext cx="95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3B682A8-5E5E-4E48-BA74-184CD58AB4A0}"/>
                    </a:ext>
                  </a:extLst>
                </p14:cNvPr>
                <p14:cNvContentPartPr/>
                <p14:nvPr/>
              </p14:nvContentPartPr>
              <p14:xfrm>
                <a:off x="6523155" y="1441237"/>
                <a:ext cx="125640" cy="101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3B682A8-5E5E-4E48-BA74-184CD58AB4A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05155" y="1423597"/>
                  <a:ext cx="161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6A2469-F51F-4C69-9C83-1F1F1E33A735}"/>
                    </a:ext>
                  </a:extLst>
                </p14:cNvPr>
                <p14:cNvContentPartPr/>
                <p14:nvPr/>
              </p14:nvContentPartPr>
              <p14:xfrm>
                <a:off x="6708195" y="1428277"/>
                <a:ext cx="234000" cy="129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6A2469-F51F-4C69-9C83-1F1F1E33A73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90195" y="1410637"/>
                  <a:ext cx="269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6E70C-6011-435E-AC91-6F2E12239442}"/>
                    </a:ext>
                  </a:extLst>
                </p14:cNvPr>
                <p14:cNvContentPartPr/>
                <p14:nvPr/>
              </p14:nvContentPartPr>
              <p14:xfrm>
                <a:off x="7032195" y="1383637"/>
                <a:ext cx="129240" cy="107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6E70C-6011-435E-AC91-6F2E1223944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14195" y="1365997"/>
                  <a:ext cx="164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C5101EF-C009-40E8-B45D-DC8BB7CF01CC}"/>
                    </a:ext>
                  </a:extLst>
                </p14:cNvPr>
                <p14:cNvContentPartPr/>
                <p14:nvPr/>
              </p14:nvContentPartPr>
              <p14:xfrm>
                <a:off x="7250355" y="1379677"/>
                <a:ext cx="233280" cy="111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C5101EF-C009-40E8-B45D-DC8BB7CF01C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32715" y="1362037"/>
                  <a:ext cx="268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5E6CEC-AD7A-4CC3-B403-8F04596F81E1}"/>
                    </a:ext>
                  </a:extLst>
                </p14:cNvPr>
                <p14:cNvContentPartPr/>
                <p14:nvPr/>
              </p14:nvContentPartPr>
              <p14:xfrm>
                <a:off x="6165675" y="1053157"/>
                <a:ext cx="68760" cy="325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5E6CEC-AD7A-4CC3-B403-8F04596F81E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48035" y="1035157"/>
                  <a:ext cx="1044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6466BD-694F-41F7-8BB3-D2A2EF469286}"/>
                    </a:ext>
                  </a:extLst>
                </p14:cNvPr>
                <p14:cNvContentPartPr/>
                <p14:nvPr/>
              </p14:nvContentPartPr>
              <p14:xfrm>
                <a:off x="7683435" y="1337197"/>
                <a:ext cx="81360" cy="331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6466BD-694F-41F7-8BB3-D2A2EF46928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65795" y="1319557"/>
                  <a:ext cx="1170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E3BED43-F54D-41F3-95EA-0A98B9C5509B}"/>
                    </a:ext>
                  </a:extLst>
                </p14:cNvPr>
                <p14:cNvContentPartPr/>
                <p14:nvPr/>
              </p14:nvContentPartPr>
              <p14:xfrm>
                <a:off x="7303635" y="1563997"/>
                <a:ext cx="223200" cy="12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E3BED43-F54D-41F3-95EA-0A98B9C5509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85635" y="1545997"/>
                  <a:ext cx="2588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90473FE-AAC8-4D27-BB87-610AC9D2932B}"/>
                  </a:ext>
                </a:extLst>
              </p14:cNvPr>
              <p14:cNvContentPartPr/>
              <p14:nvPr/>
            </p14:nvContentPartPr>
            <p14:xfrm>
              <a:off x="3337875" y="3421237"/>
              <a:ext cx="1478520" cy="651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90473FE-AAC8-4D27-BB87-610AC9D2932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320235" y="3403237"/>
                <a:ext cx="15141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0F95A2F-6E38-43AA-8C11-A710AB9DA972}"/>
                  </a:ext>
                </a:extLst>
              </p14:cNvPr>
              <p14:cNvContentPartPr/>
              <p14:nvPr/>
            </p14:nvContentPartPr>
            <p14:xfrm>
              <a:off x="5522355" y="3410077"/>
              <a:ext cx="1429920" cy="50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0F95A2F-6E38-43AA-8C11-A710AB9DA97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504715" y="3392077"/>
                <a:ext cx="146556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51CB8FA1-1340-42D2-858D-7F1FDF31A6D7}"/>
              </a:ext>
            </a:extLst>
          </p:cNvPr>
          <p:cNvGrpSpPr/>
          <p:nvPr/>
        </p:nvGrpSpPr>
        <p:grpSpPr>
          <a:xfrm>
            <a:off x="10772955" y="2471197"/>
            <a:ext cx="271080" cy="173880"/>
            <a:chOff x="10772955" y="2471197"/>
            <a:chExt cx="27108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38550B1-62E6-4F7A-A41E-336EFC0EAE18}"/>
                    </a:ext>
                  </a:extLst>
                </p14:cNvPr>
                <p14:cNvContentPartPr/>
                <p14:nvPr/>
              </p14:nvContentPartPr>
              <p14:xfrm>
                <a:off x="10772955" y="2471197"/>
                <a:ext cx="99000" cy="170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38550B1-62E6-4F7A-A41E-336EFC0EAE1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755315" y="2453197"/>
                  <a:ext cx="134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0832099-FBD8-43D4-8D6B-E43A000A112F}"/>
                    </a:ext>
                  </a:extLst>
                </p14:cNvPr>
                <p14:cNvContentPartPr/>
                <p14:nvPr/>
              </p14:nvContentPartPr>
              <p14:xfrm>
                <a:off x="10946115" y="2490997"/>
                <a:ext cx="97920" cy="154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0832099-FBD8-43D4-8D6B-E43A000A112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928475" y="2473357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2BCB01C-8217-4528-AEE8-5245D67B96D3}"/>
                  </a:ext>
                </a:extLst>
              </p14:cNvPr>
              <p14:cNvContentPartPr/>
              <p14:nvPr/>
            </p14:nvContentPartPr>
            <p14:xfrm>
              <a:off x="11440755" y="2700157"/>
              <a:ext cx="129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2BCB01C-8217-4528-AEE8-5245D67B96D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422755" y="2682157"/>
                <a:ext cx="486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3F54A2A4-0072-400D-B79D-B91232B725B0}"/>
              </a:ext>
            </a:extLst>
          </p:cNvPr>
          <p:cNvGrpSpPr/>
          <p:nvPr/>
        </p:nvGrpSpPr>
        <p:grpSpPr>
          <a:xfrm>
            <a:off x="3288915" y="6300517"/>
            <a:ext cx="1721160" cy="212400"/>
            <a:chOff x="3288915" y="6300517"/>
            <a:chExt cx="172116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A0A14FB-EC1A-433D-8E2D-FDA879EECBAB}"/>
                    </a:ext>
                  </a:extLst>
                </p14:cNvPr>
                <p14:cNvContentPartPr/>
                <p14:nvPr/>
              </p14:nvContentPartPr>
              <p14:xfrm>
                <a:off x="3463515" y="6300517"/>
                <a:ext cx="3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A0A14FB-EC1A-433D-8E2D-FDA879EECBA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45515" y="628287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706C62-110D-4246-BC3E-FAF206EFFF32}"/>
                    </a:ext>
                  </a:extLst>
                </p14:cNvPr>
                <p14:cNvContentPartPr/>
                <p14:nvPr/>
              </p14:nvContentPartPr>
              <p14:xfrm>
                <a:off x="3288915" y="6380077"/>
                <a:ext cx="1721160" cy="132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4706C62-110D-4246-BC3E-FAF206EFFF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71275" y="6362077"/>
                  <a:ext cx="175680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F089EE6-8BD5-44C9-BB80-7E34645AAB1D}"/>
                  </a:ext>
                </a:extLst>
              </p14:cNvPr>
              <p14:cNvContentPartPr/>
              <p14:nvPr/>
            </p14:nvContentPartPr>
            <p14:xfrm>
              <a:off x="3420315" y="3521677"/>
              <a:ext cx="436320" cy="3798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F089EE6-8BD5-44C9-BB80-7E34645AAB1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02315" y="3503677"/>
                <a:ext cx="4719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F505843-88D5-4D78-AF0D-B199A0E24786}"/>
                  </a:ext>
                </a:extLst>
              </p14:cNvPr>
              <p14:cNvContentPartPr/>
              <p14:nvPr/>
            </p14:nvContentPartPr>
            <p14:xfrm>
              <a:off x="2331675" y="4074637"/>
              <a:ext cx="8640" cy="18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F505843-88D5-4D78-AF0D-B199A0E2478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13675" y="4056997"/>
                <a:ext cx="4428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D1C987-0EFF-4B8A-A1D9-78F968C13932}"/>
              </a:ext>
            </a:extLst>
          </p:cNvPr>
          <p:cNvGrpSpPr/>
          <p:nvPr/>
        </p:nvGrpSpPr>
        <p:grpSpPr>
          <a:xfrm>
            <a:off x="226035" y="3782317"/>
            <a:ext cx="2374560" cy="555120"/>
            <a:chOff x="226035" y="3782317"/>
            <a:chExt cx="237456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C4AE8F-A49D-402C-93C8-F7B55219876E}"/>
                    </a:ext>
                  </a:extLst>
                </p14:cNvPr>
                <p14:cNvContentPartPr/>
                <p14:nvPr/>
              </p14:nvContentPartPr>
              <p14:xfrm>
                <a:off x="2375235" y="3965917"/>
                <a:ext cx="77040" cy="26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C4AE8F-A49D-402C-93C8-F7B5521987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57235" y="3948277"/>
                  <a:ext cx="112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017AEC1-D675-4EC7-9B0A-E2D38D7D9AB3}"/>
                    </a:ext>
                  </a:extLst>
                </p14:cNvPr>
                <p14:cNvContentPartPr/>
                <p14:nvPr/>
              </p14:nvContentPartPr>
              <p14:xfrm>
                <a:off x="2468115" y="3891397"/>
                <a:ext cx="132480" cy="156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017AEC1-D675-4EC7-9B0A-E2D38D7D9A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50475" y="3873397"/>
                  <a:ext cx="168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9697C51-204D-44B4-8080-0A12737942CA}"/>
                    </a:ext>
                  </a:extLst>
                </p14:cNvPr>
                <p14:cNvContentPartPr/>
                <p14:nvPr/>
              </p14:nvContentPartPr>
              <p14:xfrm>
                <a:off x="226035" y="3868357"/>
                <a:ext cx="171000" cy="275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9697C51-204D-44B4-8080-0A12737942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8035" y="3850717"/>
                  <a:ext cx="2066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759A8E-A24A-4016-9623-6470AF1D6721}"/>
                    </a:ext>
                  </a:extLst>
                </p14:cNvPr>
                <p14:cNvContentPartPr/>
                <p14:nvPr/>
              </p14:nvContentPartPr>
              <p14:xfrm>
                <a:off x="396675" y="3996877"/>
                <a:ext cx="235800" cy="128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0759A8E-A24A-4016-9623-6470AF1D672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035" y="3978877"/>
                  <a:ext cx="271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4726345-4D9F-4A06-9635-ACF8516CC0B0}"/>
                    </a:ext>
                  </a:extLst>
                </p14:cNvPr>
                <p14:cNvContentPartPr/>
                <p14:nvPr/>
              </p14:nvContentPartPr>
              <p14:xfrm>
                <a:off x="671715" y="4000837"/>
                <a:ext cx="77040" cy="149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4726345-4D9F-4A06-9635-ACF8516CC0B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3715" y="3982837"/>
                  <a:ext cx="112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A37E01F-A8D7-4E2C-B06F-3D3319FDF8E6}"/>
                    </a:ext>
                  </a:extLst>
                </p14:cNvPr>
                <p14:cNvContentPartPr/>
                <p14:nvPr/>
              </p14:nvContentPartPr>
              <p14:xfrm>
                <a:off x="709515" y="3918757"/>
                <a:ext cx="110520" cy="175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A37E01F-A8D7-4E2C-B06F-3D3319FDF8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1875" y="3901117"/>
                  <a:ext cx="146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15F762E-F15A-4D4F-954D-BB8DD72D2782}"/>
                    </a:ext>
                  </a:extLst>
                </p14:cNvPr>
                <p14:cNvContentPartPr/>
                <p14:nvPr/>
              </p14:nvContentPartPr>
              <p14:xfrm>
                <a:off x="880155" y="3966637"/>
                <a:ext cx="166320" cy="136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15F762E-F15A-4D4F-954D-BB8DD72D278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2155" y="3948997"/>
                  <a:ext cx="201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618AC3F-DB23-4146-9C2A-87DEEE0EB52F}"/>
                    </a:ext>
                  </a:extLst>
                </p14:cNvPr>
                <p14:cNvContentPartPr/>
                <p14:nvPr/>
              </p14:nvContentPartPr>
              <p14:xfrm>
                <a:off x="998955" y="3983197"/>
                <a:ext cx="128520" cy="75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618AC3F-DB23-4146-9C2A-87DEEE0EB52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1315" y="3965197"/>
                  <a:ext cx="164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748FCF2-49D2-4E0C-BA4E-626D945B95CA}"/>
                    </a:ext>
                  </a:extLst>
                </p14:cNvPr>
                <p14:cNvContentPartPr/>
                <p14:nvPr/>
              </p14:nvContentPartPr>
              <p14:xfrm>
                <a:off x="1207755" y="4002637"/>
                <a:ext cx="11160" cy="106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748FCF2-49D2-4E0C-BA4E-626D945B95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89755" y="3984637"/>
                  <a:ext cx="46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CAB8DE1-EBB6-47F7-AD85-4A00B00A1886}"/>
                    </a:ext>
                  </a:extLst>
                </p14:cNvPr>
                <p14:cNvContentPartPr/>
                <p14:nvPr/>
              </p14:nvContentPartPr>
              <p14:xfrm>
                <a:off x="1182195" y="3835957"/>
                <a:ext cx="5760" cy="23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CAB8DE1-EBB6-47F7-AD85-4A00B00A18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4555" y="3818317"/>
                  <a:ext cx="41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DA7701-0492-4C75-90BB-6D4AAB223EBD}"/>
                    </a:ext>
                  </a:extLst>
                </p14:cNvPr>
                <p14:cNvContentPartPr/>
                <p14:nvPr/>
              </p14:nvContentPartPr>
              <p14:xfrm>
                <a:off x="1257435" y="3782317"/>
                <a:ext cx="229680" cy="242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DA7701-0492-4C75-90BB-6D4AAB223E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39435" y="3764677"/>
                  <a:ext cx="265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3D003FF-6FAC-4CCB-AB50-790102F9A622}"/>
                    </a:ext>
                  </a:extLst>
                </p14:cNvPr>
                <p14:cNvContentPartPr/>
                <p14:nvPr/>
              </p14:nvContentPartPr>
              <p14:xfrm>
                <a:off x="1695915" y="3893197"/>
                <a:ext cx="137520" cy="281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3D003FF-6FAC-4CCB-AB50-790102F9A62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78275" y="3875557"/>
                  <a:ext cx="173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325500B-AAFB-4E14-A14E-857D73FFFEE4}"/>
                    </a:ext>
                  </a:extLst>
                </p14:cNvPr>
                <p14:cNvContentPartPr/>
                <p14:nvPr/>
              </p14:nvContentPartPr>
              <p14:xfrm>
                <a:off x="1903275" y="3885277"/>
                <a:ext cx="270000" cy="111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325500B-AAFB-4E14-A14E-857D73FFFE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85635" y="3867637"/>
                  <a:ext cx="305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0AF8881-B0EC-46F4-B78B-0F2AEF24F5EC}"/>
                    </a:ext>
                  </a:extLst>
                </p14:cNvPr>
                <p14:cNvContentPartPr/>
                <p14:nvPr/>
              </p14:nvContentPartPr>
              <p14:xfrm>
                <a:off x="2159595" y="3896077"/>
                <a:ext cx="14400" cy="14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0AF8881-B0EC-46F4-B78B-0F2AEF24F5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41595" y="3878437"/>
                  <a:ext cx="50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40FB2D9-1B38-4F93-9FC9-D05B9740BD11}"/>
                    </a:ext>
                  </a:extLst>
                </p14:cNvPr>
                <p14:cNvContentPartPr/>
                <p14:nvPr/>
              </p14:nvContentPartPr>
              <p14:xfrm>
                <a:off x="2172195" y="3909757"/>
                <a:ext cx="360" cy="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40FB2D9-1B38-4F93-9FC9-D05B9740BD1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54555" y="38921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0ED6FDE-E521-4E85-A8FB-E9F796930301}"/>
                    </a:ext>
                  </a:extLst>
                </p14:cNvPr>
                <p14:cNvContentPartPr/>
                <p14:nvPr/>
              </p14:nvContentPartPr>
              <p14:xfrm>
                <a:off x="2172195" y="3855757"/>
                <a:ext cx="307080" cy="301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0ED6FDE-E521-4E85-A8FB-E9F79693030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54555" y="3837757"/>
                  <a:ext cx="3427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9690D79-3B30-4A87-80C6-7505FF27EEED}"/>
                    </a:ext>
                  </a:extLst>
                </p14:cNvPr>
                <p14:cNvContentPartPr/>
                <p14:nvPr/>
              </p14:nvContentPartPr>
              <p14:xfrm>
                <a:off x="503955" y="4241677"/>
                <a:ext cx="1582920" cy="95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9690D79-3B30-4A87-80C6-7505FF27EEE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5955" y="4223677"/>
                  <a:ext cx="161856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22D6546-59B0-4A87-9FB9-42E57858022E}"/>
                  </a:ext>
                </a:extLst>
              </p14:cNvPr>
              <p14:cNvContentPartPr/>
              <p14:nvPr/>
            </p14:nvContentPartPr>
            <p14:xfrm>
              <a:off x="6633315" y="4253557"/>
              <a:ext cx="855360" cy="831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22D6546-59B0-4A87-9FB9-42E57858022E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615315" y="4235557"/>
                <a:ext cx="8910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B580576-FE2D-4D41-B2DD-5227E3A098E1}"/>
                  </a:ext>
                </a:extLst>
              </p14:cNvPr>
              <p14:cNvContentPartPr/>
              <p14:nvPr/>
            </p14:nvContentPartPr>
            <p14:xfrm>
              <a:off x="2792835" y="4141957"/>
              <a:ext cx="1155960" cy="619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B580576-FE2D-4D41-B2DD-5227E3A098E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775195" y="4124317"/>
                <a:ext cx="119160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493B270-FE2E-454E-B36B-5486213B3D1F}"/>
              </a:ext>
            </a:extLst>
          </p:cNvPr>
          <p:cNvGrpSpPr/>
          <p:nvPr/>
        </p:nvGrpSpPr>
        <p:grpSpPr>
          <a:xfrm>
            <a:off x="860355" y="4457317"/>
            <a:ext cx="1211400" cy="418680"/>
            <a:chOff x="860355" y="4457317"/>
            <a:chExt cx="121140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F1F8229-A376-4CC8-BECE-F6A8B6550F1C}"/>
                    </a:ext>
                  </a:extLst>
                </p14:cNvPr>
                <p14:cNvContentPartPr/>
                <p14:nvPr/>
              </p14:nvContentPartPr>
              <p14:xfrm>
                <a:off x="860355" y="4460557"/>
                <a:ext cx="259200" cy="322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F1F8229-A376-4CC8-BECE-F6A8B6550F1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2355" y="4442557"/>
                  <a:ext cx="294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F9DABD8-32B4-42B5-8E4A-3D99638E9175}"/>
                    </a:ext>
                  </a:extLst>
                </p14:cNvPr>
                <p14:cNvContentPartPr/>
                <p14:nvPr/>
              </p14:nvContentPartPr>
              <p14:xfrm>
                <a:off x="1158795" y="4486477"/>
                <a:ext cx="48240" cy="343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F9DABD8-32B4-42B5-8E4A-3D99638E917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41155" y="4468837"/>
                  <a:ext cx="83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1F1C1B0-82AC-4A70-BDEB-858BC340E022}"/>
                    </a:ext>
                  </a:extLst>
                </p14:cNvPr>
                <p14:cNvContentPartPr/>
                <p14:nvPr/>
              </p14:nvContentPartPr>
              <p14:xfrm>
                <a:off x="1416195" y="4612477"/>
                <a:ext cx="128520" cy="16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1F1C1B0-82AC-4A70-BDEB-858BC340E02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98195" y="4594477"/>
                  <a:ext cx="164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7497F1F-F0DF-4908-8772-7571AFC5A0E4}"/>
                    </a:ext>
                  </a:extLst>
                </p14:cNvPr>
                <p14:cNvContentPartPr/>
                <p14:nvPr/>
              </p14:nvContentPartPr>
              <p14:xfrm>
                <a:off x="1435995" y="4701757"/>
                <a:ext cx="137520" cy="30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7497F1F-F0DF-4908-8772-7571AFC5A0E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17995" y="4683757"/>
                  <a:ext cx="173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E9C67E5-3B02-488E-9FD4-6886AA416997}"/>
                    </a:ext>
                  </a:extLst>
                </p14:cNvPr>
                <p14:cNvContentPartPr/>
                <p14:nvPr/>
              </p14:nvContentPartPr>
              <p14:xfrm>
                <a:off x="1686555" y="4483237"/>
                <a:ext cx="288360" cy="308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E9C67E5-3B02-488E-9FD4-6886AA41699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68915" y="4465237"/>
                  <a:ext cx="324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C546CE7-EBDC-405D-A3E4-D963D27AB535}"/>
                    </a:ext>
                  </a:extLst>
                </p14:cNvPr>
                <p14:cNvContentPartPr/>
                <p14:nvPr/>
              </p14:nvContentPartPr>
              <p14:xfrm>
                <a:off x="1626435" y="4457317"/>
                <a:ext cx="445320" cy="418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C546CE7-EBDC-405D-A3E4-D963D27AB53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608435" y="4439317"/>
                  <a:ext cx="48096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B93B8BF-A54A-4BAC-82AE-9B217D078558}"/>
                  </a:ext>
                </a:extLst>
              </p14:cNvPr>
              <p14:cNvContentPartPr/>
              <p14:nvPr/>
            </p14:nvContentPartPr>
            <p14:xfrm>
              <a:off x="1903275" y="6154357"/>
              <a:ext cx="273600" cy="1951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B93B8BF-A54A-4BAC-82AE-9B217D078558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885635" y="6136717"/>
                <a:ext cx="30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30C1BE0-B657-40F1-9FD4-488EA65692F9}"/>
                  </a:ext>
                </a:extLst>
              </p14:cNvPr>
              <p14:cNvContentPartPr/>
              <p14:nvPr/>
            </p14:nvContentPartPr>
            <p14:xfrm>
              <a:off x="872955" y="4954117"/>
              <a:ext cx="1363680" cy="1062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30C1BE0-B657-40F1-9FD4-488EA65692F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54955" y="4936477"/>
                <a:ext cx="13993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9265F5F-A11E-42F7-A7A5-67347C920838}"/>
                  </a:ext>
                </a:extLst>
              </p14:cNvPr>
              <p14:cNvContentPartPr/>
              <p14:nvPr/>
            </p14:nvContentPartPr>
            <p14:xfrm>
              <a:off x="4404555" y="5316277"/>
              <a:ext cx="1101240" cy="493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9265F5F-A11E-42F7-A7A5-67347C92083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386555" y="5298637"/>
                <a:ext cx="11368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C5FB864-0518-45A4-A0B9-6480E788E735}"/>
                  </a:ext>
                </a:extLst>
              </p14:cNvPr>
              <p14:cNvContentPartPr/>
              <p14:nvPr/>
            </p14:nvContentPartPr>
            <p14:xfrm>
              <a:off x="6086475" y="5269477"/>
              <a:ext cx="1128240" cy="345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C5FB864-0518-45A4-A0B9-6480E788E73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068475" y="5251477"/>
                <a:ext cx="11638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B2CCE18-700B-4C6D-96F6-7CAD0CBB9C83}"/>
                  </a:ext>
                </a:extLst>
              </p14:cNvPr>
              <p14:cNvContentPartPr/>
              <p14:nvPr/>
            </p14:nvContentPartPr>
            <p14:xfrm>
              <a:off x="3072555" y="5323477"/>
              <a:ext cx="604080" cy="306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B2CCE18-700B-4C6D-96F6-7CAD0CBB9C83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054915" y="5305837"/>
                <a:ext cx="6397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BD3F2E2-288C-470B-873D-00A7E505DC41}"/>
                  </a:ext>
                </a:extLst>
              </p14:cNvPr>
              <p14:cNvContentPartPr/>
              <p14:nvPr/>
            </p14:nvContentPartPr>
            <p14:xfrm>
              <a:off x="2810475" y="6720277"/>
              <a:ext cx="620640" cy="417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BD3F2E2-288C-470B-873D-00A7E505DC41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792835" y="6702637"/>
                <a:ext cx="65628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3808D16-60E2-4D03-8F38-D93699F62113}"/>
              </a:ext>
            </a:extLst>
          </p:cNvPr>
          <p:cNvGrpSpPr/>
          <p:nvPr/>
        </p:nvGrpSpPr>
        <p:grpSpPr>
          <a:xfrm>
            <a:off x="3376035" y="5619037"/>
            <a:ext cx="1931040" cy="50040"/>
            <a:chOff x="3376035" y="5619037"/>
            <a:chExt cx="1931040" cy="5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CD5B2B3-F15F-45A2-AF5B-8DA6315998B7}"/>
                    </a:ext>
                  </a:extLst>
                </p14:cNvPr>
                <p14:cNvContentPartPr/>
                <p14:nvPr/>
              </p14:nvContentPartPr>
              <p14:xfrm>
                <a:off x="3376035" y="5619037"/>
                <a:ext cx="598680" cy="20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CD5B2B3-F15F-45A2-AF5B-8DA6315998B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58035" y="5601397"/>
                  <a:ext cx="634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9FFC291-34F8-4500-81CB-2262A96C4C18}"/>
                    </a:ext>
                  </a:extLst>
                </p14:cNvPr>
                <p14:cNvContentPartPr/>
                <p14:nvPr/>
              </p14:nvContentPartPr>
              <p14:xfrm>
                <a:off x="4205475" y="5619397"/>
                <a:ext cx="1101600" cy="49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9FFC291-34F8-4500-81CB-2262A96C4C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87475" y="5601397"/>
                  <a:ext cx="113724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75861B0-D6B1-4CC4-951C-75285FE24011}"/>
                  </a:ext>
                </a:extLst>
              </p14:cNvPr>
              <p14:cNvContentPartPr/>
              <p14:nvPr/>
            </p14:nvContentPartPr>
            <p14:xfrm>
              <a:off x="5799195" y="1887637"/>
              <a:ext cx="651240" cy="5522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75861B0-D6B1-4CC4-951C-75285FE24011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781555" y="1869997"/>
                <a:ext cx="6868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49127BF-C70C-48D2-B49A-72E4D79E6AFF}"/>
                  </a:ext>
                </a:extLst>
              </p14:cNvPr>
              <p14:cNvContentPartPr/>
              <p14:nvPr/>
            </p14:nvContentPartPr>
            <p14:xfrm>
              <a:off x="3070755" y="6479077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49127BF-C70C-48D2-B49A-72E4D79E6AF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053115" y="64614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960866E-8EF9-4843-ADBC-39D80611B9A3}"/>
                  </a:ext>
                </a:extLst>
              </p14:cNvPr>
              <p14:cNvContentPartPr/>
              <p14:nvPr/>
            </p14:nvContentPartPr>
            <p14:xfrm>
              <a:off x="2126475" y="6414997"/>
              <a:ext cx="391320" cy="3474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960866E-8EF9-4843-ADBC-39D80611B9A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08475" y="6397357"/>
                <a:ext cx="42696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2647E8E-3BD3-4089-A162-1F5D26B61121}"/>
                  </a:ext>
                </a:extLst>
              </p14:cNvPr>
              <p14:cNvContentPartPr/>
              <p14:nvPr/>
            </p14:nvContentPartPr>
            <p14:xfrm>
              <a:off x="4260195" y="5969317"/>
              <a:ext cx="659880" cy="1015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2647E8E-3BD3-4089-A162-1F5D26B6112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242195" y="5951317"/>
                <a:ext cx="69552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5741FFE-E82A-4E5B-B9C8-54D93EE2AEE9}"/>
              </a:ext>
            </a:extLst>
          </p:cNvPr>
          <p:cNvGrpSpPr/>
          <p:nvPr/>
        </p:nvGrpSpPr>
        <p:grpSpPr>
          <a:xfrm>
            <a:off x="8390835" y="1385437"/>
            <a:ext cx="269280" cy="273600"/>
            <a:chOff x="8390835" y="1385437"/>
            <a:chExt cx="26928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B1912A9-E45F-49BF-9593-5F4D2A32B934}"/>
                    </a:ext>
                  </a:extLst>
                </p14:cNvPr>
                <p14:cNvContentPartPr/>
                <p14:nvPr/>
              </p14:nvContentPartPr>
              <p14:xfrm>
                <a:off x="8394435" y="1508557"/>
                <a:ext cx="165600" cy="15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B1912A9-E45F-49BF-9593-5F4D2A32B93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76795" y="1490917"/>
                  <a:ext cx="201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1A46143-FEEF-4FE6-B440-382D32D3E1F8}"/>
                    </a:ext>
                  </a:extLst>
                </p14:cNvPr>
                <p14:cNvContentPartPr/>
                <p14:nvPr/>
              </p14:nvContentPartPr>
              <p14:xfrm>
                <a:off x="8481195" y="1385437"/>
                <a:ext cx="141120" cy="185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1A46143-FEEF-4FE6-B440-382D32D3E1F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63195" y="1367437"/>
                  <a:ext cx="176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0B91F4A-49DA-449D-8930-C09B1ED6D448}"/>
                    </a:ext>
                  </a:extLst>
                </p14:cNvPr>
                <p14:cNvContentPartPr/>
                <p14:nvPr/>
              </p14:nvContentPartPr>
              <p14:xfrm>
                <a:off x="8390835" y="1528357"/>
                <a:ext cx="180720" cy="110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0B91F4A-49DA-449D-8930-C09B1ED6D4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73195" y="1510357"/>
                  <a:ext cx="216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72F862B-F365-4511-91F2-27D642E7BA24}"/>
                    </a:ext>
                  </a:extLst>
                </p14:cNvPr>
                <p14:cNvContentPartPr/>
                <p14:nvPr/>
              </p14:nvContentPartPr>
              <p14:xfrm>
                <a:off x="8527635" y="1392637"/>
                <a:ext cx="132480" cy="219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72F862B-F365-4511-91F2-27D642E7BA2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09995" y="1374637"/>
                  <a:ext cx="16812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98D3831-0EDA-4680-910F-0CC050ADBD58}"/>
              </a:ext>
            </a:extLst>
          </p:cNvPr>
          <p:cNvGrpSpPr/>
          <p:nvPr/>
        </p:nvGrpSpPr>
        <p:grpSpPr>
          <a:xfrm>
            <a:off x="5118795" y="5754037"/>
            <a:ext cx="205560" cy="190440"/>
            <a:chOff x="5118795" y="5754037"/>
            <a:chExt cx="20556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51FDA65-0333-4B6F-865D-4252FF08E458}"/>
                    </a:ext>
                  </a:extLst>
                </p14:cNvPr>
                <p14:cNvContentPartPr/>
                <p14:nvPr/>
              </p14:nvContentPartPr>
              <p14:xfrm>
                <a:off x="5142555" y="5855557"/>
                <a:ext cx="181800" cy="17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51FDA65-0333-4B6F-865D-4252FF08E45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24915" y="5837917"/>
                  <a:ext cx="21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1B33B34-57EC-483C-995B-5AB7F4C95303}"/>
                    </a:ext>
                  </a:extLst>
                </p14:cNvPr>
                <p14:cNvContentPartPr/>
                <p14:nvPr/>
              </p14:nvContentPartPr>
              <p14:xfrm>
                <a:off x="5118795" y="5754037"/>
                <a:ext cx="136800" cy="190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1B33B34-57EC-483C-995B-5AB7F4C9530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01155" y="5736397"/>
                  <a:ext cx="17244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1704DDB-C622-45F8-AE12-96B5087CA0A7}"/>
              </a:ext>
            </a:extLst>
          </p:cNvPr>
          <p:cNvGrpSpPr/>
          <p:nvPr/>
        </p:nvGrpSpPr>
        <p:grpSpPr>
          <a:xfrm>
            <a:off x="2665755" y="5063917"/>
            <a:ext cx="308520" cy="144000"/>
            <a:chOff x="2665755" y="5063917"/>
            <a:chExt cx="30852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3AD5BBD-8D5E-437E-B87B-1B9CB61D3F79}"/>
                    </a:ext>
                  </a:extLst>
                </p14:cNvPr>
                <p14:cNvContentPartPr/>
                <p14:nvPr/>
              </p14:nvContentPartPr>
              <p14:xfrm>
                <a:off x="2665755" y="5117557"/>
                <a:ext cx="224280" cy="44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3AD5BBD-8D5E-437E-B87B-1B9CB61D3F7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48115" y="5099557"/>
                  <a:ext cx="259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C60BC95-F073-481D-93EE-4CA362883BA0}"/>
                    </a:ext>
                  </a:extLst>
                </p14:cNvPr>
                <p14:cNvContentPartPr/>
                <p14:nvPr/>
              </p14:nvContentPartPr>
              <p14:xfrm>
                <a:off x="2888595" y="5063917"/>
                <a:ext cx="85680" cy="144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C60BC95-F073-481D-93EE-4CA362883BA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70955" y="5045917"/>
                  <a:ext cx="12132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1A07C27-977B-4E54-8F59-6B4429D0042F}"/>
                  </a:ext>
                </a:extLst>
              </p14:cNvPr>
              <p14:cNvContentPartPr/>
              <p14:nvPr/>
            </p14:nvContentPartPr>
            <p14:xfrm>
              <a:off x="4579515" y="4158517"/>
              <a:ext cx="1274400" cy="619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1A07C27-977B-4E54-8F59-6B4429D0042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561875" y="4140517"/>
                <a:ext cx="13100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F46DEB4-76B2-49C6-AEBF-FA334FF55D36}"/>
              </a:ext>
            </a:extLst>
          </p:cNvPr>
          <p:cNvGrpSpPr/>
          <p:nvPr/>
        </p:nvGrpSpPr>
        <p:grpSpPr>
          <a:xfrm>
            <a:off x="6770475" y="4639837"/>
            <a:ext cx="383760" cy="213840"/>
            <a:chOff x="6770475" y="4639837"/>
            <a:chExt cx="38376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5F2EB69-0DFE-4EA4-A938-06D59E47D398}"/>
                    </a:ext>
                  </a:extLst>
                </p14:cNvPr>
                <p14:cNvContentPartPr/>
                <p14:nvPr/>
              </p14:nvContentPartPr>
              <p14:xfrm>
                <a:off x="6770475" y="4728397"/>
                <a:ext cx="360" cy="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5F2EB69-0DFE-4EA4-A938-06D59E47D3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52475" y="47107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1F240AA-AFD9-4C69-9F20-DD4A220CDAFF}"/>
                    </a:ext>
                  </a:extLst>
                </p14:cNvPr>
                <p14:cNvContentPartPr/>
                <p14:nvPr/>
              </p14:nvContentPartPr>
              <p14:xfrm>
                <a:off x="6969915" y="4734877"/>
                <a:ext cx="184320" cy="28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1F240AA-AFD9-4C69-9F20-DD4A220CDAF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951915" y="4716877"/>
                  <a:ext cx="219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BA072D8-6993-4DCF-9611-912D7808525C}"/>
                    </a:ext>
                  </a:extLst>
                </p14:cNvPr>
                <p14:cNvContentPartPr/>
                <p14:nvPr/>
              </p14:nvContentPartPr>
              <p14:xfrm>
                <a:off x="6925995" y="4639837"/>
                <a:ext cx="105480" cy="213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BA072D8-6993-4DCF-9611-912D7808525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08355" y="4622197"/>
                  <a:ext cx="14112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8593E0C-8539-4ABD-9142-C3584305B149}"/>
                  </a:ext>
                </a:extLst>
              </p14:cNvPr>
              <p14:cNvContentPartPr/>
              <p14:nvPr/>
            </p14:nvContentPartPr>
            <p14:xfrm>
              <a:off x="4928355" y="4549837"/>
              <a:ext cx="336960" cy="4680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8593E0C-8539-4ABD-9142-C3584305B14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910715" y="4531837"/>
                <a:ext cx="37260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A6F3744-7130-4F93-AB94-A4A2F2CF9A2A}"/>
                  </a:ext>
                </a:extLst>
              </p14:cNvPr>
              <p14:cNvContentPartPr/>
              <p14:nvPr/>
            </p14:nvContentPartPr>
            <p14:xfrm>
              <a:off x="3048435" y="4877797"/>
              <a:ext cx="576000" cy="662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A6F3744-7130-4F93-AB94-A4A2F2CF9A2A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030435" y="4860157"/>
                <a:ext cx="611640" cy="1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2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327E3-8ABF-4159-9D93-EDAF0EB56A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28ECEDA-84F9-402D-9540-5B8087E07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56777" r="33582" b="26599"/>
          <a:stretch/>
        </p:blipFill>
        <p:spPr>
          <a:xfrm>
            <a:off x="6652245" y="0"/>
            <a:ext cx="5539755" cy="20597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A1BCE42-07E9-4B0E-B259-2CE9204F7CDF}"/>
                  </a:ext>
                </a:extLst>
              </p14:cNvPr>
              <p14:cNvContentPartPr/>
              <p14:nvPr/>
            </p14:nvContentPartPr>
            <p14:xfrm>
              <a:off x="1035371" y="2800957"/>
              <a:ext cx="575280" cy="4687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A1BCE42-07E9-4B0E-B259-2CE9204F7C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371" y="2782957"/>
                <a:ext cx="610920" cy="50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2E6325D0-FB97-4CD1-B3FF-FB2236FDB6F1}"/>
              </a:ext>
            </a:extLst>
          </p:cNvPr>
          <p:cNvGrpSpPr/>
          <p:nvPr/>
        </p:nvGrpSpPr>
        <p:grpSpPr>
          <a:xfrm>
            <a:off x="523451" y="3222157"/>
            <a:ext cx="953280" cy="541440"/>
            <a:chOff x="523451" y="3222157"/>
            <a:chExt cx="95328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3D24CAC-57DC-4B5D-A4F5-E716F2B30167}"/>
                    </a:ext>
                  </a:extLst>
                </p14:cNvPr>
                <p14:cNvContentPartPr/>
                <p14:nvPr/>
              </p14:nvContentPartPr>
              <p14:xfrm>
                <a:off x="773651" y="3427717"/>
                <a:ext cx="668520" cy="28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3D24CAC-57DC-4B5D-A4F5-E716F2B301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6011" y="3409717"/>
                  <a:ext cx="704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9B3801A-D1B6-437F-A2E1-1010C62A505B}"/>
                    </a:ext>
                  </a:extLst>
                </p14:cNvPr>
                <p14:cNvContentPartPr/>
                <p14:nvPr/>
              </p14:nvContentPartPr>
              <p14:xfrm>
                <a:off x="637931" y="3720037"/>
                <a:ext cx="838800" cy="43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9B3801A-D1B6-437F-A2E1-1010C62A50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0291" y="3702037"/>
                  <a:ext cx="87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7112817-AA6E-4FB2-A68C-9A986FABC7F2}"/>
                    </a:ext>
                  </a:extLst>
                </p14:cNvPr>
                <p14:cNvContentPartPr/>
                <p14:nvPr/>
              </p14:nvContentPartPr>
              <p14:xfrm>
                <a:off x="523451" y="3222157"/>
                <a:ext cx="115920" cy="469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7112817-AA6E-4FB2-A68C-9A986FABC7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5811" y="3204157"/>
                  <a:ext cx="151560" cy="50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130D386-AA78-4C64-A234-20DDFCB99312}"/>
              </a:ext>
            </a:extLst>
          </p:cNvPr>
          <p:cNvGrpSpPr/>
          <p:nvPr/>
        </p:nvGrpSpPr>
        <p:grpSpPr>
          <a:xfrm>
            <a:off x="752051" y="3878077"/>
            <a:ext cx="690480" cy="224640"/>
            <a:chOff x="752051" y="3878077"/>
            <a:chExt cx="6904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50415-B534-4861-974B-6F2256FD053B}"/>
                    </a:ext>
                  </a:extLst>
                </p14:cNvPr>
                <p14:cNvContentPartPr/>
                <p14:nvPr/>
              </p14:nvContentPartPr>
              <p14:xfrm>
                <a:off x="752051" y="3878077"/>
                <a:ext cx="104400" cy="212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50415-B534-4861-974B-6F2256FD05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4051" y="3860077"/>
                  <a:ext cx="140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E522427-C5F0-4E0F-BDF2-8558E26154CF}"/>
                    </a:ext>
                  </a:extLst>
                </p14:cNvPr>
                <p14:cNvContentPartPr/>
                <p14:nvPr/>
              </p14:nvContentPartPr>
              <p14:xfrm>
                <a:off x="952211" y="3942517"/>
                <a:ext cx="8640" cy="160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E522427-C5F0-4E0F-BDF2-8558E26154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4571" y="3924517"/>
                  <a:ext cx="44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DB44636-1C8B-4788-8185-C69F42870D48}"/>
                    </a:ext>
                  </a:extLst>
                </p14:cNvPr>
                <p14:cNvContentPartPr/>
                <p14:nvPr/>
              </p14:nvContentPartPr>
              <p14:xfrm>
                <a:off x="982091" y="3889597"/>
                <a:ext cx="171720" cy="183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DB44636-1C8B-4788-8185-C69F42870D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4451" y="3871957"/>
                  <a:ext cx="207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2854862-73D4-4808-B389-68DB0FE7F7BF}"/>
                    </a:ext>
                  </a:extLst>
                </p14:cNvPr>
                <p14:cNvContentPartPr/>
                <p14:nvPr/>
              </p14:nvContentPartPr>
              <p14:xfrm>
                <a:off x="1322291" y="3944677"/>
                <a:ext cx="120240" cy="123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2854862-73D4-4808-B389-68DB0FE7F7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4651" y="3927037"/>
                  <a:ext cx="15588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CE2E57C-0544-46EE-820E-45381DC7D784}"/>
                  </a:ext>
                </a:extLst>
              </p14:cNvPr>
              <p14:cNvContentPartPr/>
              <p14:nvPr/>
            </p14:nvContentPartPr>
            <p14:xfrm>
              <a:off x="1627211" y="3953677"/>
              <a:ext cx="180000" cy="1515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CE2E57C-0544-46EE-820E-45381DC7D78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09211" y="3936037"/>
                <a:ext cx="2156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80B02C-DD89-4C68-958F-B5F07163C075}"/>
                  </a:ext>
                </a:extLst>
              </p14:cNvPr>
              <p14:cNvContentPartPr/>
              <p14:nvPr/>
            </p14:nvContentPartPr>
            <p14:xfrm>
              <a:off x="8982731" y="1158637"/>
              <a:ext cx="232200" cy="281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80B02C-DD89-4C68-958F-B5F07163C07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65091" y="1140997"/>
                <a:ext cx="267840" cy="31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39677AF-B9D6-4C22-AC63-0EA15489EAC5}"/>
              </a:ext>
            </a:extLst>
          </p:cNvPr>
          <p:cNvGrpSpPr/>
          <p:nvPr/>
        </p:nvGrpSpPr>
        <p:grpSpPr>
          <a:xfrm>
            <a:off x="354971" y="4323037"/>
            <a:ext cx="1675080" cy="1134000"/>
            <a:chOff x="354971" y="4323037"/>
            <a:chExt cx="1675080" cy="11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5BB8305-49E9-45E2-98EE-00CC35205210}"/>
                    </a:ext>
                  </a:extLst>
                </p14:cNvPr>
                <p14:cNvContentPartPr/>
                <p14:nvPr/>
              </p14:nvContentPartPr>
              <p14:xfrm>
                <a:off x="783371" y="4323037"/>
                <a:ext cx="95040" cy="242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5BB8305-49E9-45E2-98EE-00CC352052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5731" y="4305037"/>
                  <a:ext cx="130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905696B-9EFB-428C-88DB-45DF77EA8CE2}"/>
                    </a:ext>
                  </a:extLst>
                </p14:cNvPr>
                <p14:cNvContentPartPr/>
                <p14:nvPr/>
              </p14:nvContentPartPr>
              <p14:xfrm>
                <a:off x="928811" y="4390717"/>
                <a:ext cx="173880" cy="207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905696B-9EFB-428C-88DB-45DF77EA8C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1171" y="4372717"/>
                  <a:ext cx="209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B69BD0-93BA-4CA6-A307-E545094DAB68}"/>
                    </a:ext>
                  </a:extLst>
                </p14:cNvPr>
                <p14:cNvContentPartPr/>
                <p14:nvPr/>
              </p14:nvContentPartPr>
              <p14:xfrm>
                <a:off x="1052651" y="4417357"/>
                <a:ext cx="326880" cy="82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B69BD0-93BA-4CA6-A307-E545094DAB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4651" y="4399717"/>
                  <a:ext cx="362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A72A727-CCEF-4629-B147-4DC5D384D3A2}"/>
                    </a:ext>
                  </a:extLst>
                </p14:cNvPr>
                <p14:cNvContentPartPr/>
                <p14:nvPr/>
              </p14:nvContentPartPr>
              <p14:xfrm>
                <a:off x="1305011" y="4531837"/>
                <a:ext cx="41760" cy="10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A72A727-CCEF-4629-B147-4DC5D384D3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87371" y="4514197"/>
                  <a:ext cx="77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118610-C15A-454D-B5F6-432E75837712}"/>
                    </a:ext>
                  </a:extLst>
                </p14:cNvPr>
                <p14:cNvContentPartPr/>
                <p14:nvPr/>
              </p14:nvContentPartPr>
              <p14:xfrm>
                <a:off x="1560251" y="4407637"/>
                <a:ext cx="159120" cy="384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118610-C15A-454D-B5F6-432E758377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42611" y="4389997"/>
                  <a:ext cx="1947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26236C-6CDD-4F71-B3D5-F486BBA00FA9}"/>
                    </a:ext>
                  </a:extLst>
                </p14:cNvPr>
                <p14:cNvContentPartPr/>
                <p14:nvPr/>
              </p14:nvContentPartPr>
              <p14:xfrm>
                <a:off x="1020971" y="4810477"/>
                <a:ext cx="15840" cy="165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26236C-6CDD-4F71-B3D5-F486BBA00F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2971" y="4792837"/>
                  <a:ext cx="51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DD713BA-8223-4381-808D-26248FC6DCB7}"/>
                    </a:ext>
                  </a:extLst>
                </p14:cNvPr>
                <p14:cNvContentPartPr/>
                <p14:nvPr/>
              </p14:nvContentPartPr>
              <p14:xfrm>
                <a:off x="901811" y="4881037"/>
                <a:ext cx="360" cy="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DD713BA-8223-4381-808D-26248FC6DCB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4171" y="48633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8489547-896B-4788-9446-3C27A25CC8A7}"/>
                    </a:ext>
                  </a:extLst>
                </p14:cNvPr>
                <p14:cNvContentPartPr/>
                <p14:nvPr/>
              </p14:nvContentPartPr>
              <p14:xfrm>
                <a:off x="844931" y="4868797"/>
                <a:ext cx="156600" cy="12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8489547-896B-4788-9446-3C27A25CC8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7291" y="4851157"/>
                  <a:ext cx="192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6C18568-A221-4A46-8B42-0674C73A1193}"/>
                    </a:ext>
                  </a:extLst>
                </p14:cNvPr>
                <p14:cNvContentPartPr/>
                <p14:nvPr/>
              </p14:nvContentPartPr>
              <p14:xfrm>
                <a:off x="835931" y="4797517"/>
                <a:ext cx="42840" cy="216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6C18568-A221-4A46-8B42-0674C73A119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8291" y="4779517"/>
                  <a:ext cx="78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0B619B2-1248-4228-A212-E324D257CB4C}"/>
                    </a:ext>
                  </a:extLst>
                </p14:cNvPr>
                <p14:cNvContentPartPr/>
                <p14:nvPr/>
              </p14:nvContentPartPr>
              <p14:xfrm>
                <a:off x="1136531" y="4839637"/>
                <a:ext cx="131040" cy="99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0B619B2-1248-4228-A212-E324D257CB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8531" y="4821997"/>
                  <a:ext cx="166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2D4751-CABF-47A8-A05B-1E9FCC1C1991}"/>
                    </a:ext>
                  </a:extLst>
                </p14:cNvPr>
                <p14:cNvContentPartPr/>
                <p14:nvPr/>
              </p14:nvContentPartPr>
              <p14:xfrm>
                <a:off x="1231211" y="4806517"/>
                <a:ext cx="259200" cy="221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2D4751-CABF-47A8-A05B-1E9FCC1C19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3211" y="4788517"/>
                  <a:ext cx="294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B5C449-C603-4892-B3F5-B785A6F16933}"/>
                    </a:ext>
                  </a:extLst>
                </p14:cNvPr>
                <p14:cNvContentPartPr/>
                <p14:nvPr/>
              </p14:nvContentPartPr>
              <p14:xfrm>
                <a:off x="1431371" y="4942957"/>
                <a:ext cx="87840" cy="23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B5C449-C603-4892-B3F5-B785A6F169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13731" y="4924957"/>
                  <a:ext cx="123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BFA81D-6995-40C9-B584-384F7CF9E0E8}"/>
                    </a:ext>
                  </a:extLst>
                </p14:cNvPr>
                <p14:cNvContentPartPr/>
                <p14:nvPr/>
              </p14:nvContentPartPr>
              <p14:xfrm>
                <a:off x="1639091" y="4856917"/>
                <a:ext cx="168120" cy="292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BFA81D-6995-40C9-B584-384F7CF9E0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21091" y="4838917"/>
                  <a:ext cx="203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6966948-BA87-4D46-9721-65D35217BD9C}"/>
                    </a:ext>
                  </a:extLst>
                </p14:cNvPr>
                <p14:cNvContentPartPr/>
                <p14:nvPr/>
              </p14:nvContentPartPr>
              <p14:xfrm>
                <a:off x="1951211" y="4652437"/>
                <a:ext cx="78840" cy="475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6966948-BA87-4D46-9721-65D35217BD9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33211" y="4634797"/>
                  <a:ext cx="11448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5A2E36F-6990-4AC9-B228-655CAE49CF36}"/>
                    </a:ext>
                  </a:extLst>
                </p14:cNvPr>
                <p14:cNvContentPartPr/>
                <p14:nvPr/>
              </p14:nvContentPartPr>
              <p14:xfrm>
                <a:off x="782651" y="5104597"/>
                <a:ext cx="315720" cy="188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5A2E36F-6990-4AC9-B228-655CAE49CF3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5011" y="5086597"/>
                  <a:ext cx="351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D763D5-A5B5-4AC0-A483-243FC9880A5B}"/>
                    </a:ext>
                  </a:extLst>
                </p14:cNvPr>
                <p14:cNvContentPartPr/>
                <p14:nvPr/>
              </p14:nvContentPartPr>
              <p14:xfrm>
                <a:off x="424451" y="5344357"/>
                <a:ext cx="411480" cy="18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D763D5-A5B5-4AC0-A483-243FC9880A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6451" y="5326717"/>
                  <a:ext cx="447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20B6F87-3B22-4ABD-A412-0EF4029D7CC5}"/>
                    </a:ext>
                  </a:extLst>
                </p14:cNvPr>
                <p14:cNvContentPartPr/>
                <p14:nvPr/>
              </p14:nvContentPartPr>
              <p14:xfrm>
                <a:off x="354971" y="5433997"/>
                <a:ext cx="429480" cy="23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20B6F87-3B22-4ABD-A412-0EF4029D7C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7331" y="5416357"/>
                  <a:ext cx="46512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6F1BAB8-5372-4D4A-A9E7-F378F7F77B1C}"/>
              </a:ext>
            </a:extLst>
          </p:cNvPr>
          <p:cNvGrpSpPr/>
          <p:nvPr/>
        </p:nvGrpSpPr>
        <p:grpSpPr>
          <a:xfrm>
            <a:off x="260291" y="5633077"/>
            <a:ext cx="467640" cy="22320"/>
            <a:chOff x="260291" y="5633077"/>
            <a:chExt cx="467640" cy="2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BE4D9D5-0F41-4FE4-A4AE-7ABCEDA99105}"/>
                    </a:ext>
                  </a:extLst>
                </p14:cNvPr>
                <p14:cNvContentPartPr/>
                <p14:nvPr/>
              </p14:nvContentPartPr>
              <p14:xfrm>
                <a:off x="260291" y="5633077"/>
                <a:ext cx="101520" cy="10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BE4D9D5-0F41-4FE4-A4AE-7ABCEDA991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2291" y="5615437"/>
                  <a:ext cx="13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0AA22C-A657-4219-AEA7-860194678998}"/>
                    </a:ext>
                  </a:extLst>
                </p14:cNvPr>
                <p14:cNvContentPartPr/>
                <p14:nvPr/>
              </p14:nvContentPartPr>
              <p14:xfrm>
                <a:off x="481331" y="5649277"/>
                <a:ext cx="246600" cy="6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0AA22C-A657-4219-AEA7-86019467899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3691" y="5631637"/>
                  <a:ext cx="2822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EC6E963-3088-4ECC-8877-C174B4A97527}"/>
              </a:ext>
            </a:extLst>
          </p:cNvPr>
          <p:cNvGrpSpPr/>
          <p:nvPr/>
        </p:nvGrpSpPr>
        <p:grpSpPr>
          <a:xfrm>
            <a:off x="262091" y="5846557"/>
            <a:ext cx="551880" cy="231120"/>
            <a:chOff x="262091" y="5846557"/>
            <a:chExt cx="55188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2ADD2B9-06AA-4DBF-AB32-452367042EAF}"/>
                    </a:ext>
                  </a:extLst>
                </p14:cNvPr>
                <p14:cNvContentPartPr/>
                <p14:nvPr/>
              </p14:nvContentPartPr>
              <p14:xfrm>
                <a:off x="262091" y="5847997"/>
                <a:ext cx="90000" cy="229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2ADD2B9-06AA-4DBF-AB32-452367042E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4091" y="5830357"/>
                  <a:ext cx="125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47E7F05-1D60-4995-90E6-155DDD743FC4}"/>
                    </a:ext>
                  </a:extLst>
                </p14:cNvPr>
                <p14:cNvContentPartPr/>
                <p14:nvPr/>
              </p14:nvContentPartPr>
              <p14:xfrm>
                <a:off x="484931" y="5911717"/>
                <a:ext cx="61560" cy="112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47E7F05-1D60-4995-90E6-155DDD743F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7291" y="5893717"/>
                  <a:ext cx="97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4720EB0-8DC0-47FB-A7AA-FA410EE7CB4E}"/>
                    </a:ext>
                  </a:extLst>
                </p14:cNvPr>
                <p14:cNvContentPartPr/>
                <p14:nvPr/>
              </p14:nvContentPartPr>
              <p14:xfrm>
                <a:off x="413651" y="5846557"/>
                <a:ext cx="356760" cy="141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4720EB0-8DC0-47FB-A7AA-FA410EE7CB4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6011" y="5828917"/>
                  <a:ext cx="392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DD47DB5-5329-41BB-AE1C-A799B58951C0}"/>
                    </a:ext>
                  </a:extLst>
                </p14:cNvPr>
                <p14:cNvContentPartPr/>
                <p14:nvPr/>
              </p14:nvContentPartPr>
              <p14:xfrm>
                <a:off x="707051" y="6030877"/>
                <a:ext cx="10692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DD47DB5-5329-41BB-AE1C-A799B58951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9051" y="6013237"/>
                  <a:ext cx="14256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A9AD579-27B4-45CD-BE1D-CA5C762E1EA2}"/>
                  </a:ext>
                </a:extLst>
              </p14:cNvPr>
              <p14:cNvContentPartPr/>
              <p14:nvPr/>
            </p14:nvContentPartPr>
            <p14:xfrm>
              <a:off x="942851" y="5836117"/>
              <a:ext cx="265320" cy="5670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A9AD579-27B4-45CD-BE1D-CA5C762E1EA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4851" y="5818117"/>
                <a:ext cx="300960" cy="60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D24E06A-D0B7-45D3-86AA-06EEB54EBC1D}"/>
              </a:ext>
            </a:extLst>
          </p:cNvPr>
          <p:cNvGrpSpPr/>
          <p:nvPr/>
        </p:nvGrpSpPr>
        <p:grpSpPr>
          <a:xfrm>
            <a:off x="207011" y="6298717"/>
            <a:ext cx="650160" cy="254160"/>
            <a:chOff x="207011" y="6298717"/>
            <a:chExt cx="65016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84A1289-10AD-4546-BF48-2F639DE0E047}"/>
                    </a:ext>
                  </a:extLst>
                </p14:cNvPr>
                <p14:cNvContentPartPr/>
                <p14:nvPr/>
              </p14:nvContentPartPr>
              <p14:xfrm>
                <a:off x="207011" y="6332917"/>
                <a:ext cx="154800" cy="219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84A1289-10AD-4546-BF48-2F639DE0E04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9371" y="6315277"/>
                  <a:ext cx="190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8D732BA-DE5D-4177-8E08-27820B32BFCC}"/>
                    </a:ext>
                  </a:extLst>
                </p14:cNvPr>
                <p14:cNvContentPartPr/>
                <p14:nvPr/>
              </p14:nvContentPartPr>
              <p14:xfrm>
                <a:off x="466571" y="6298717"/>
                <a:ext cx="122040" cy="233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8D732BA-DE5D-4177-8E08-27820B32BF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8571" y="6280717"/>
                  <a:ext cx="157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702D6FF-4C52-45AA-B7C3-60DEE2EA3D52}"/>
                    </a:ext>
                  </a:extLst>
                </p14:cNvPr>
                <p14:cNvContentPartPr/>
                <p14:nvPr/>
              </p14:nvContentPartPr>
              <p14:xfrm>
                <a:off x="703451" y="6418237"/>
                <a:ext cx="148320" cy="13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702D6FF-4C52-45AA-B7C3-60DEE2EA3D5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5451" y="6400597"/>
                  <a:ext cx="183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34C41C-872E-463B-9AB4-9870965C5F0A}"/>
                    </a:ext>
                  </a:extLst>
                </p14:cNvPr>
                <p14:cNvContentPartPr/>
                <p14:nvPr/>
              </p14:nvContentPartPr>
              <p14:xfrm>
                <a:off x="752051" y="6513997"/>
                <a:ext cx="105120" cy="12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34C41C-872E-463B-9AB4-9870965C5F0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4051" y="6496357"/>
                  <a:ext cx="14076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4D5E29B-02FC-4F8D-A6AB-819AA07C8F11}"/>
                  </a:ext>
                </a:extLst>
              </p14:cNvPr>
              <p14:cNvContentPartPr/>
              <p14:nvPr/>
            </p14:nvContentPartPr>
            <p14:xfrm>
              <a:off x="1172171" y="6390877"/>
              <a:ext cx="200160" cy="1594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4D5E29B-02FC-4F8D-A6AB-819AA07C8F1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54171" y="6372877"/>
                <a:ext cx="2358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0131B7B-F53D-48C3-BC51-45DA0DEDA70E}"/>
                  </a:ext>
                </a:extLst>
              </p14:cNvPr>
              <p14:cNvContentPartPr/>
              <p14:nvPr/>
            </p14:nvContentPartPr>
            <p14:xfrm>
              <a:off x="1525331" y="6184597"/>
              <a:ext cx="63000" cy="4039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0131B7B-F53D-48C3-BC51-45DA0DEDA70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07331" y="6166597"/>
                <a:ext cx="98640" cy="43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4EEF9E3-4C16-4441-8777-6E8DEE806310}"/>
              </a:ext>
            </a:extLst>
          </p:cNvPr>
          <p:cNvGrpSpPr/>
          <p:nvPr/>
        </p:nvGrpSpPr>
        <p:grpSpPr>
          <a:xfrm>
            <a:off x="1847531" y="6226717"/>
            <a:ext cx="309960" cy="197640"/>
            <a:chOff x="1847531" y="6226717"/>
            <a:chExt cx="309960" cy="1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A0BF9F2-0EA6-49C1-9A31-687EEBC7E1FC}"/>
                    </a:ext>
                  </a:extLst>
                </p14:cNvPr>
                <p14:cNvContentPartPr/>
                <p14:nvPr/>
              </p14:nvContentPartPr>
              <p14:xfrm>
                <a:off x="1847531" y="6286117"/>
                <a:ext cx="286560" cy="38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A0BF9F2-0EA6-49C1-9A31-687EEBC7E1F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29531" y="6268117"/>
                  <a:ext cx="322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6928457-2F11-497D-AA16-BDAAA3E32706}"/>
                    </a:ext>
                  </a:extLst>
                </p14:cNvPr>
                <p14:cNvContentPartPr/>
                <p14:nvPr/>
              </p14:nvContentPartPr>
              <p14:xfrm>
                <a:off x="2040491" y="6226717"/>
                <a:ext cx="117000" cy="19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6928457-2F11-497D-AA16-BDAAA3E327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22851" y="6208717"/>
                  <a:ext cx="1526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A1FF58F-084A-4B51-8640-9883F0A3AAD3}"/>
                  </a:ext>
                </a:extLst>
              </p14:cNvPr>
              <p14:cNvContentPartPr/>
              <p14:nvPr/>
            </p14:nvContentPartPr>
            <p14:xfrm>
              <a:off x="2463851" y="5754757"/>
              <a:ext cx="551880" cy="457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A1FF58F-084A-4B51-8640-9883F0A3AAD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45851" y="5736757"/>
                <a:ext cx="587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97D6079-9D87-4377-94E8-A1E25DAD1B88}"/>
                  </a:ext>
                </a:extLst>
              </p14:cNvPr>
              <p14:cNvContentPartPr/>
              <p14:nvPr/>
            </p14:nvContentPartPr>
            <p14:xfrm>
              <a:off x="2600291" y="5928637"/>
              <a:ext cx="462960" cy="309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97D6079-9D87-4377-94E8-A1E25DAD1B8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82291" y="5910997"/>
                <a:ext cx="49860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EB2A8A9-CE45-4447-A21F-17D7FA860F2F}"/>
              </a:ext>
            </a:extLst>
          </p:cNvPr>
          <p:cNvGrpSpPr/>
          <p:nvPr/>
        </p:nvGrpSpPr>
        <p:grpSpPr>
          <a:xfrm>
            <a:off x="2505971" y="6121957"/>
            <a:ext cx="553680" cy="182160"/>
            <a:chOff x="2505971" y="6121957"/>
            <a:chExt cx="55368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878275-15BF-428F-B836-BAF917C2B009}"/>
                    </a:ext>
                  </a:extLst>
                </p14:cNvPr>
                <p14:cNvContentPartPr/>
                <p14:nvPr/>
              </p14:nvContentPartPr>
              <p14:xfrm>
                <a:off x="2505971" y="6121957"/>
                <a:ext cx="519120" cy="45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878275-15BF-428F-B836-BAF917C2B0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88331" y="6103957"/>
                  <a:ext cx="554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8CC7C58-D9BC-4E27-8E3F-88A83C64099B}"/>
                    </a:ext>
                  </a:extLst>
                </p14:cNvPr>
                <p14:cNvContentPartPr/>
                <p14:nvPr/>
              </p14:nvContentPartPr>
              <p14:xfrm>
                <a:off x="2657891" y="6264877"/>
                <a:ext cx="337680" cy="39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8CC7C58-D9BC-4E27-8E3F-88A83C6409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39891" y="6246877"/>
                  <a:ext cx="373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1AB47F7-00B1-4F4A-BCF9-85E8776BCAD6}"/>
                    </a:ext>
                  </a:extLst>
                </p14:cNvPr>
                <p14:cNvContentPartPr/>
                <p14:nvPr/>
              </p14:nvContentPartPr>
              <p14:xfrm>
                <a:off x="2995211" y="6260917"/>
                <a:ext cx="64440" cy="4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1AB47F7-00B1-4F4A-BCF9-85E8776BCAD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77211" y="6242917"/>
                  <a:ext cx="1000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E26FCB8-26C8-4378-9646-7EDF36F6162F}"/>
              </a:ext>
            </a:extLst>
          </p:cNvPr>
          <p:cNvGrpSpPr/>
          <p:nvPr/>
        </p:nvGrpSpPr>
        <p:grpSpPr>
          <a:xfrm>
            <a:off x="2544491" y="6508237"/>
            <a:ext cx="536040" cy="206280"/>
            <a:chOff x="2544491" y="6508237"/>
            <a:chExt cx="53604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A52D27E-41BD-47F2-9EDC-6A93BB75B2B8}"/>
                    </a:ext>
                  </a:extLst>
                </p14:cNvPr>
                <p14:cNvContentPartPr/>
                <p14:nvPr/>
              </p14:nvContentPartPr>
              <p14:xfrm>
                <a:off x="2544491" y="6523717"/>
                <a:ext cx="221760" cy="155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A52D27E-41BD-47F2-9EDC-6A93BB75B2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26851" y="6505717"/>
                  <a:ext cx="257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F9BBA9A-9C32-4C7C-BE5E-9735C5B83092}"/>
                    </a:ext>
                  </a:extLst>
                </p14:cNvPr>
                <p14:cNvContentPartPr/>
                <p14:nvPr/>
              </p14:nvContentPartPr>
              <p14:xfrm>
                <a:off x="2804051" y="6508237"/>
                <a:ext cx="111240" cy="20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F9BBA9A-9C32-4C7C-BE5E-9735C5B830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86051" y="6490597"/>
                  <a:ext cx="146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5984A4D-27EB-4084-8301-A9AF1A363B8D}"/>
                    </a:ext>
                  </a:extLst>
                </p14:cNvPr>
                <p14:cNvContentPartPr/>
                <p14:nvPr/>
              </p14:nvContentPartPr>
              <p14:xfrm>
                <a:off x="2995211" y="6548197"/>
                <a:ext cx="85320" cy="91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5984A4D-27EB-4084-8301-A9AF1A363B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77211" y="6530557"/>
                  <a:ext cx="12096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DA72324-97DB-4E79-9ED6-D633345CB3E2}"/>
              </a:ext>
            </a:extLst>
          </p:cNvPr>
          <p:cNvGrpSpPr/>
          <p:nvPr/>
        </p:nvGrpSpPr>
        <p:grpSpPr>
          <a:xfrm>
            <a:off x="3309491" y="6266317"/>
            <a:ext cx="536760" cy="481680"/>
            <a:chOff x="3309491" y="6266317"/>
            <a:chExt cx="53676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E390CD5-CB0E-413F-A557-1CA6D5A08C77}"/>
                    </a:ext>
                  </a:extLst>
                </p14:cNvPr>
                <p14:cNvContentPartPr/>
                <p14:nvPr/>
              </p14:nvContentPartPr>
              <p14:xfrm>
                <a:off x="3309491" y="6420037"/>
                <a:ext cx="286920" cy="327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E390CD5-CB0E-413F-A557-1CA6D5A08C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91491" y="6402037"/>
                  <a:ext cx="3225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DD2BF29-256B-4258-99BB-B2779696DD12}"/>
                    </a:ext>
                  </a:extLst>
                </p14:cNvPr>
                <p14:cNvContentPartPr/>
                <p14:nvPr/>
              </p14:nvContentPartPr>
              <p14:xfrm>
                <a:off x="3790091" y="6266317"/>
                <a:ext cx="56160" cy="333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DD2BF29-256B-4258-99BB-B2779696DD1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72451" y="6248677"/>
                  <a:ext cx="91800" cy="36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AE850EE-D5F8-4EFE-9724-804A1B8C1B5A}"/>
                  </a:ext>
                </a:extLst>
              </p14:cNvPr>
              <p14:cNvContentPartPr/>
              <p14:nvPr/>
            </p14:nvContentPartPr>
            <p14:xfrm>
              <a:off x="2316611" y="5510317"/>
              <a:ext cx="59040" cy="3924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AE850EE-D5F8-4EFE-9724-804A1B8C1B5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298611" y="5492677"/>
                <a:ext cx="94680" cy="42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1C897E4-6906-40BD-BB3D-45C86AFF0519}"/>
              </a:ext>
            </a:extLst>
          </p:cNvPr>
          <p:cNvGrpSpPr/>
          <p:nvPr/>
        </p:nvGrpSpPr>
        <p:grpSpPr>
          <a:xfrm>
            <a:off x="7517531" y="587677"/>
            <a:ext cx="318960" cy="464040"/>
            <a:chOff x="7517531" y="587677"/>
            <a:chExt cx="31896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443C6F9-E652-4CBA-8CD1-22E5E9B58BE9}"/>
                    </a:ext>
                  </a:extLst>
                </p14:cNvPr>
                <p14:cNvContentPartPr/>
                <p14:nvPr/>
              </p14:nvContentPartPr>
              <p14:xfrm>
                <a:off x="7517531" y="587677"/>
                <a:ext cx="182880" cy="140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443C6F9-E652-4CBA-8CD1-22E5E9B58BE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99531" y="570037"/>
                  <a:ext cx="218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F3D66C4-7F0B-4CF5-AFAD-ADD00DF13EE2}"/>
                    </a:ext>
                  </a:extLst>
                </p14:cNvPr>
                <p14:cNvContentPartPr/>
                <p14:nvPr/>
              </p14:nvContentPartPr>
              <p14:xfrm>
                <a:off x="7686011" y="650317"/>
                <a:ext cx="150480" cy="401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F3D66C4-7F0B-4CF5-AFAD-ADD00DF13E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68371" y="632677"/>
                  <a:ext cx="186120" cy="43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B58F5A6-2180-4242-AFE7-0AC4AE247B4F}"/>
                  </a:ext>
                </a:extLst>
              </p14:cNvPr>
              <p14:cNvContentPartPr/>
              <p14:nvPr/>
            </p14:nvContentPartPr>
            <p14:xfrm>
              <a:off x="8841971" y="309397"/>
              <a:ext cx="376560" cy="3214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B58F5A6-2180-4242-AFE7-0AC4AE247B4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824331" y="291397"/>
                <a:ext cx="412200" cy="35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E8EF41B-EDA5-4FDD-B744-FF191BD4309C}"/>
              </a:ext>
            </a:extLst>
          </p:cNvPr>
          <p:cNvGrpSpPr/>
          <p:nvPr/>
        </p:nvGrpSpPr>
        <p:grpSpPr>
          <a:xfrm>
            <a:off x="3430091" y="3590797"/>
            <a:ext cx="401040" cy="286200"/>
            <a:chOff x="3430091" y="3590797"/>
            <a:chExt cx="40104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780E5F5-0568-4313-ABE7-58A3D31A6891}"/>
                    </a:ext>
                  </a:extLst>
                </p14:cNvPr>
                <p14:cNvContentPartPr/>
                <p14:nvPr/>
              </p14:nvContentPartPr>
              <p14:xfrm>
                <a:off x="3430091" y="3590797"/>
                <a:ext cx="117000" cy="2862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780E5F5-0568-4313-ABE7-58A3D31A68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12091" y="3572797"/>
                  <a:ext cx="1526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6875863-A8C5-44A7-A88D-BBD1A1B225C5}"/>
                    </a:ext>
                  </a:extLst>
                </p14:cNvPr>
                <p14:cNvContentPartPr/>
                <p14:nvPr/>
              </p14:nvContentPartPr>
              <p14:xfrm>
                <a:off x="3654011" y="3694837"/>
                <a:ext cx="21240" cy="177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6875863-A8C5-44A7-A88D-BBD1A1B225C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36011" y="3676837"/>
                  <a:ext cx="56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3B32E00-BF79-4A96-AC7C-0CF2E3C9E16A}"/>
                    </a:ext>
                  </a:extLst>
                </p14:cNvPr>
                <p14:cNvContentPartPr/>
                <p14:nvPr/>
              </p14:nvContentPartPr>
              <p14:xfrm>
                <a:off x="3679931" y="3629677"/>
                <a:ext cx="151200" cy="232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3B32E00-BF79-4A96-AC7C-0CF2E3C9E1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62291" y="3612037"/>
                  <a:ext cx="18684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F06A4311-0ECF-4D3A-ACCA-200DD7FC26FF}"/>
                  </a:ext>
                </a:extLst>
              </p14:cNvPr>
              <p14:cNvContentPartPr/>
              <p14:nvPr/>
            </p14:nvContentPartPr>
            <p14:xfrm>
              <a:off x="4062611" y="3668917"/>
              <a:ext cx="135720" cy="1328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F06A4311-0ECF-4D3A-ACCA-200DD7FC26F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44611" y="3650917"/>
                <a:ext cx="1713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C5B2415-650D-4717-AC3A-B17D9B855246}"/>
                  </a:ext>
                </a:extLst>
              </p14:cNvPr>
              <p14:cNvContentPartPr/>
              <p14:nvPr/>
            </p14:nvContentPartPr>
            <p14:xfrm>
              <a:off x="4454291" y="3680437"/>
              <a:ext cx="301680" cy="4294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C5B2415-650D-4717-AC3A-B17D9B85524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436291" y="3662437"/>
                <a:ext cx="33732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CA9F500B-022B-428B-A814-754F4512D513}"/>
                  </a:ext>
                </a:extLst>
              </p14:cNvPr>
              <p14:cNvContentPartPr/>
              <p14:nvPr/>
            </p14:nvContentPartPr>
            <p14:xfrm>
              <a:off x="4994651" y="3714277"/>
              <a:ext cx="77400" cy="4381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CA9F500B-022B-428B-A814-754F4512D51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77011" y="3696277"/>
                <a:ext cx="11304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A6BBEF8-282E-4716-B93C-B7D83693F6A2}"/>
                  </a:ext>
                </a:extLst>
              </p14:cNvPr>
              <p14:cNvContentPartPr/>
              <p14:nvPr/>
            </p14:nvContentPartPr>
            <p14:xfrm>
              <a:off x="3764891" y="4049437"/>
              <a:ext cx="42840" cy="3301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A6BBEF8-282E-4716-B93C-B7D83693F6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746891" y="4031797"/>
                <a:ext cx="78480" cy="36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8394DFA-EE8F-41CD-803C-D735E1EA4810}"/>
              </a:ext>
            </a:extLst>
          </p:cNvPr>
          <p:cNvGrpSpPr/>
          <p:nvPr/>
        </p:nvGrpSpPr>
        <p:grpSpPr>
          <a:xfrm>
            <a:off x="3531971" y="4492237"/>
            <a:ext cx="259560" cy="369720"/>
            <a:chOff x="3531971" y="4492237"/>
            <a:chExt cx="25956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48F9A26-BA56-40EF-A1A3-DFC1AF9829C4}"/>
                    </a:ext>
                  </a:extLst>
                </p14:cNvPr>
                <p14:cNvContentPartPr/>
                <p14:nvPr/>
              </p14:nvContentPartPr>
              <p14:xfrm>
                <a:off x="3579131" y="4492237"/>
                <a:ext cx="212400" cy="3697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48F9A26-BA56-40EF-A1A3-DFC1AF9829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61131" y="4474237"/>
                  <a:ext cx="2480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4911EF8-0055-4730-99B1-4EACFD6F2B87}"/>
                    </a:ext>
                  </a:extLst>
                </p14:cNvPr>
                <p14:cNvContentPartPr/>
                <p14:nvPr/>
              </p14:nvContentPartPr>
              <p14:xfrm>
                <a:off x="3531971" y="4608157"/>
                <a:ext cx="246600" cy="235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4911EF8-0055-4730-99B1-4EACFD6F2B8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14331" y="4590517"/>
                  <a:ext cx="28224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5DB743D-3C3D-42B6-B053-ACC8EBAF78CA}"/>
                  </a:ext>
                </a:extLst>
              </p14:cNvPr>
              <p14:cNvContentPartPr/>
              <p14:nvPr/>
            </p14:nvContentPartPr>
            <p14:xfrm>
              <a:off x="4223171" y="3822277"/>
              <a:ext cx="1134000" cy="7574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5DB743D-3C3D-42B6-B053-ACC8EBAF78C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05531" y="3804277"/>
                <a:ext cx="116964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3A6F715-C080-44F8-9AA6-2355DF757B4A}"/>
                  </a:ext>
                </a:extLst>
              </p14:cNvPr>
              <p14:cNvContentPartPr/>
              <p14:nvPr/>
            </p14:nvContentPartPr>
            <p14:xfrm>
              <a:off x="5108771" y="3689077"/>
              <a:ext cx="155160" cy="2073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3A6F715-C080-44F8-9AA6-2355DF757B4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091131" y="3671077"/>
                <a:ext cx="190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A56108-337F-46C3-8CF4-F8D27E7A306F}"/>
                  </a:ext>
                </a:extLst>
              </p14:cNvPr>
              <p14:cNvContentPartPr/>
              <p14:nvPr/>
            </p14:nvContentPartPr>
            <p14:xfrm>
              <a:off x="3526571" y="219397"/>
              <a:ext cx="106920" cy="419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A56108-337F-46C3-8CF4-F8D27E7A306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508571" y="201757"/>
                <a:ext cx="1425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63FC32-B899-44F1-8534-60C414D338E9}"/>
                  </a:ext>
                </a:extLst>
              </p14:cNvPr>
              <p14:cNvContentPartPr/>
              <p14:nvPr/>
            </p14:nvContentPartPr>
            <p14:xfrm>
              <a:off x="3740411" y="249637"/>
              <a:ext cx="118440" cy="514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63FC32-B899-44F1-8534-60C414D338E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22771" y="231637"/>
                <a:ext cx="15408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2048F5-A223-4D34-8A4C-2713A9E2FD99}"/>
                  </a:ext>
                </a:extLst>
              </p14:cNvPr>
              <p14:cNvContentPartPr/>
              <p14:nvPr/>
            </p14:nvContentPartPr>
            <p14:xfrm>
              <a:off x="2630171" y="742837"/>
              <a:ext cx="939240" cy="396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2048F5-A223-4D34-8A4C-2713A9E2FD9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612171" y="725197"/>
                <a:ext cx="9748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5B7BD3B-E3CC-46F8-B9A7-B937C240443D}"/>
                  </a:ext>
                </a:extLst>
              </p14:cNvPr>
              <p14:cNvContentPartPr/>
              <p14:nvPr/>
            </p14:nvContentPartPr>
            <p14:xfrm>
              <a:off x="2145251" y="1233517"/>
              <a:ext cx="147600" cy="195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5B7BD3B-E3CC-46F8-B9A7-B937C240443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127251" y="1215517"/>
                <a:ext cx="183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2E9F5E-595B-463E-85F9-7BE6193BDD61}"/>
                  </a:ext>
                </a:extLst>
              </p14:cNvPr>
              <p14:cNvContentPartPr/>
              <p14:nvPr/>
            </p14:nvContentPartPr>
            <p14:xfrm>
              <a:off x="2377091" y="1294357"/>
              <a:ext cx="11160" cy="142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2E9F5E-595B-463E-85F9-7BE6193BDD6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359451" y="1276357"/>
                <a:ext cx="46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9DADC9F-B526-4263-8D3B-A017FE3B0E97}"/>
                  </a:ext>
                </a:extLst>
              </p14:cNvPr>
              <p14:cNvContentPartPr/>
              <p14:nvPr/>
            </p14:nvContentPartPr>
            <p14:xfrm>
              <a:off x="2400491" y="1260877"/>
              <a:ext cx="131400" cy="218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9DADC9F-B526-4263-8D3B-A017FE3B0E9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382851" y="1243237"/>
                <a:ext cx="1670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8015C8-A436-4F38-9804-DB42465C080A}"/>
                  </a:ext>
                </a:extLst>
              </p14:cNvPr>
              <p14:cNvContentPartPr/>
              <p14:nvPr/>
            </p14:nvContentPartPr>
            <p14:xfrm>
              <a:off x="2809451" y="1377157"/>
              <a:ext cx="115920" cy="11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8015C8-A436-4F38-9804-DB42465C080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791451" y="1359517"/>
                <a:ext cx="151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F100AB9-607D-4A94-83E8-5C727BAC867C}"/>
                  </a:ext>
                </a:extLst>
              </p14:cNvPr>
              <p14:cNvContentPartPr/>
              <p14:nvPr/>
            </p14:nvContentPartPr>
            <p14:xfrm>
              <a:off x="2809451" y="1467157"/>
              <a:ext cx="79920" cy="18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F100AB9-607D-4A94-83E8-5C727BAC867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791451" y="1449517"/>
                <a:ext cx="115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38EFAA2-8A88-404F-BFD9-FB891C2DFDA0}"/>
                  </a:ext>
                </a:extLst>
              </p14:cNvPr>
              <p14:cNvContentPartPr/>
              <p14:nvPr/>
            </p14:nvContentPartPr>
            <p14:xfrm>
              <a:off x="3131291" y="1177717"/>
              <a:ext cx="185760" cy="335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38EFAA2-8A88-404F-BFD9-FB891C2DFDA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13651" y="1160077"/>
                <a:ext cx="2214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F4020AB-61A6-4DF5-9E93-2E12C1FE4DD1}"/>
                  </a:ext>
                </a:extLst>
              </p14:cNvPr>
              <p14:cNvContentPartPr/>
              <p14:nvPr/>
            </p14:nvContentPartPr>
            <p14:xfrm>
              <a:off x="1918091" y="1100317"/>
              <a:ext cx="74880" cy="490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4020AB-61A6-4DF5-9E93-2E12C1FE4DD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900091" y="1082317"/>
                <a:ext cx="1105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B75A22E-895A-4B96-A40F-4765ECF91192}"/>
                  </a:ext>
                </a:extLst>
              </p14:cNvPr>
              <p14:cNvContentPartPr/>
              <p14:nvPr/>
            </p14:nvContentPartPr>
            <p14:xfrm>
              <a:off x="3372491" y="1174837"/>
              <a:ext cx="93240" cy="472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B75A22E-895A-4B96-A40F-4765ECF9119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354491" y="1157197"/>
                <a:ext cx="12888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995D24D-D779-4C73-BA34-9C9DBFDDF2A5}"/>
                  </a:ext>
                </a:extLst>
              </p14:cNvPr>
              <p14:cNvContentPartPr/>
              <p14:nvPr/>
            </p14:nvContentPartPr>
            <p14:xfrm>
              <a:off x="1621451" y="1670197"/>
              <a:ext cx="1020960" cy="290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995D24D-D779-4C73-BA34-9C9DBFDDF2A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603811" y="1652557"/>
                <a:ext cx="10566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F9E118D-8454-4E99-A6C1-A8EC0CDD5E48}"/>
                  </a:ext>
                </a:extLst>
              </p14:cNvPr>
              <p14:cNvContentPartPr/>
              <p14:nvPr/>
            </p14:nvContentPartPr>
            <p14:xfrm>
              <a:off x="1061291" y="1921117"/>
              <a:ext cx="142920" cy="3902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F9E118D-8454-4E99-A6C1-A8EC0CDD5E4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43651" y="1903117"/>
                <a:ext cx="1785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50479F6-02C6-4888-BD4E-9456B9605DE4}"/>
                  </a:ext>
                </a:extLst>
              </p14:cNvPr>
              <p14:cNvContentPartPr/>
              <p14:nvPr/>
            </p14:nvContentPartPr>
            <p14:xfrm>
              <a:off x="1317611" y="2116957"/>
              <a:ext cx="9360" cy="135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50479F6-02C6-4888-BD4E-9456B9605DE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299971" y="2098957"/>
                <a:ext cx="450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7E3A6C7-493F-40E9-9824-49BAEF1DD32F}"/>
                  </a:ext>
                </a:extLst>
              </p14:cNvPr>
              <p14:cNvContentPartPr/>
              <p14:nvPr/>
            </p14:nvContentPartPr>
            <p14:xfrm>
              <a:off x="1326971" y="2105797"/>
              <a:ext cx="148320" cy="1519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7E3A6C7-493F-40E9-9824-49BAEF1DD32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308971" y="2088157"/>
                <a:ext cx="1839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BA5C2F1-CD45-4CB5-8D1A-7410958B53BC}"/>
                  </a:ext>
                </a:extLst>
              </p14:cNvPr>
              <p14:cNvContentPartPr/>
              <p14:nvPr/>
            </p14:nvContentPartPr>
            <p14:xfrm>
              <a:off x="1548011" y="2156557"/>
              <a:ext cx="142200" cy="135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BA5C2F1-CD45-4CB5-8D1A-7410958B53B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530011" y="2138917"/>
                <a:ext cx="1778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3F760B2-91E1-4D47-BABE-968927190D7D}"/>
                  </a:ext>
                </a:extLst>
              </p14:cNvPr>
              <p14:cNvContentPartPr/>
              <p14:nvPr/>
            </p14:nvContentPartPr>
            <p14:xfrm>
              <a:off x="1685891" y="2124157"/>
              <a:ext cx="21240" cy="1562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3F760B2-91E1-4D47-BABE-968927190D7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668251" y="2106517"/>
                <a:ext cx="568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87E7107-C930-41DB-A34C-6C21A6D998A7}"/>
                  </a:ext>
                </a:extLst>
              </p14:cNvPr>
              <p14:cNvContentPartPr/>
              <p14:nvPr/>
            </p14:nvContentPartPr>
            <p14:xfrm>
              <a:off x="1843931" y="2168797"/>
              <a:ext cx="180000" cy="914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87E7107-C930-41DB-A34C-6C21A6D998A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825931" y="2151157"/>
                <a:ext cx="2156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C264D9A-0810-4BD5-94B5-FC18FE2D7B7F}"/>
                  </a:ext>
                </a:extLst>
              </p14:cNvPr>
              <p14:cNvContentPartPr/>
              <p14:nvPr/>
            </p14:nvContentPartPr>
            <p14:xfrm>
              <a:off x="2246411" y="2090317"/>
              <a:ext cx="88200" cy="1814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C264D9A-0810-4BD5-94B5-FC18FE2D7B7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228411" y="2072317"/>
                <a:ext cx="1238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6F07F41-86AB-42F7-8F76-872E0F5832F8}"/>
                  </a:ext>
                </a:extLst>
              </p14:cNvPr>
              <p14:cNvContentPartPr/>
              <p14:nvPr/>
            </p14:nvContentPartPr>
            <p14:xfrm>
              <a:off x="2191331" y="2467597"/>
              <a:ext cx="101520" cy="245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6F07F41-86AB-42F7-8F76-872E0F5832F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173331" y="2449957"/>
                <a:ext cx="1371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420FE11-704A-457E-8CE6-8FE1C9D6C3F5}"/>
                  </a:ext>
                </a:extLst>
              </p14:cNvPr>
              <p14:cNvContentPartPr/>
              <p14:nvPr/>
            </p14:nvContentPartPr>
            <p14:xfrm>
              <a:off x="2415971" y="2433757"/>
              <a:ext cx="110520" cy="495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420FE11-704A-457E-8CE6-8FE1C9D6C3F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397971" y="2415757"/>
                <a:ext cx="1461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FD6114F-DEA7-4C29-A72A-C2BADB89F68C}"/>
                  </a:ext>
                </a:extLst>
              </p14:cNvPr>
              <p14:cNvContentPartPr/>
              <p14:nvPr/>
            </p14:nvContentPartPr>
            <p14:xfrm>
              <a:off x="4130291" y="2147917"/>
              <a:ext cx="139680" cy="2098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FD6114F-DEA7-4C29-A72A-C2BADB89F68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12291" y="2129917"/>
                <a:ext cx="1753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3425960-2B38-4195-8F85-B66DEC642810}"/>
                  </a:ext>
                </a:extLst>
              </p14:cNvPr>
              <p14:cNvContentPartPr/>
              <p14:nvPr/>
            </p14:nvContentPartPr>
            <p14:xfrm>
              <a:off x="2755091" y="1640317"/>
              <a:ext cx="842040" cy="4086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3425960-2B38-4195-8F85-B66DEC64281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37451" y="1622317"/>
                <a:ext cx="87768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3EAA309-1D57-4565-B870-CE463F5C65F5}"/>
                  </a:ext>
                </a:extLst>
              </p14:cNvPr>
              <p14:cNvContentPartPr/>
              <p14:nvPr/>
            </p14:nvContentPartPr>
            <p14:xfrm>
              <a:off x="3276011" y="2154397"/>
              <a:ext cx="140040" cy="1155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3EAA309-1D57-4565-B870-CE463F5C65F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258011" y="2136397"/>
                <a:ext cx="175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7AD0A51-D824-4D50-A8AB-B0C0D474EF83}"/>
                  </a:ext>
                </a:extLst>
              </p14:cNvPr>
              <p14:cNvContentPartPr/>
              <p14:nvPr/>
            </p14:nvContentPartPr>
            <p14:xfrm>
              <a:off x="3421811" y="2181037"/>
              <a:ext cx="15840" cy="1368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7AD0A51-D824-4D50-A8AB-B0C0D474EF8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404171" y="2163397"/>
                <a:ext cx="514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52BA43C-6967-4CDE-B16F-BE043139E982}"/>
                  </a:ext>
                </a:extLst>
              </p14:cNvPr>
              <p14:cNvContentPartPr/>
              <p14:nvPr/>
            </p14:nvContentPartPr>
            <p14:xfrm>
              <a:off x="3533771" y="2173837"/>
              <a:ext cx="15840" cy="1400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52BA43C-6967-4CDE-B16F-BE043139E98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516131" y="2156197"/>
                <a:ext cx="514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C32B1FC-F384-4833-BC75-D4A2416B1140}"/>
                  </a:ext>
                </a:extLst>
              </p14:cNvPr>
              <p14:cNvContentPartPr/>
              <p14:nvPr/>
            </p14:nvContentPartPr>
            <p14:xfrm>
              <a:off x="3539171" y="2154757"/>
              <a:ext cx="100440" cy="1558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C32B1FC-F384-4833-BC75-D4A2416B114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521531" y="2137117"/>
                <a:ext cx="1360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952F76A-15F6-4BBA-BAE3-F4340DE57014}"/>
                  </a:ext>
                </a:extLst>
              </p14:cNvPr>
              <p14:cNvContentPartPr/>
              <p14:nvPr/>
            </p14:nvContentPartPr>
            <p14:xfrm>
              <a:off x="3782171" y="2214517"/>
              <a:ext cx="125640" cy="684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952F76A-15F6-4BBA-BAE3-F4340DE5701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764171" y="2196517"/>
                <a:ext cx="1612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61ADC9A-5FF5-4454-B2CC-4C80BA745B16}"/>
                  </a:ext>
                </a:extLst>
              </p14:cNvPr>
              <p14:cNvContentPartPr/>
              <p14:nvPr/>
            </p14:nvContentPartPr>
            <p14:xfrm>
              <a:off x="3082331" y="2040637"/>
              <a:ext cx="61200" cy="3286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61ADC9A-5FF5-4454-B2CC-4C80BA745B1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064691" y="2022637"/>
                <a:ext cx="968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AAF7CA2-53EA-48A7-807C-8C9917CD5713}"/>
                  </a:ext>
                </a:extLst>
              </p14:cNvPr>
              <p14:cNvContentPartPr/>
              <p14:nvPr/>
            </p14:nvContentPartPr>
            <p14:xfrm>
              <a:off x="3344051" y="2564437"/>
              <a:ext cx="150480" cy="1713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AAF7CA2-53EA-48A7-807C-8C9917CD571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326411" y="2546437"/>
                <a:ext cx="1861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72CE1F1-FB30-4242-BF0D-3585FC6C662E}"/>
                  </a:ext>
                </a:extLst>
              </p14:cNvPr>
              <p14:cNvContentPartPr/>
              <p14:nvPr/>
            </p14:nvContentPartPr>
            <p14:xfrm>
              <a:off x="3499571" y="2613037"/>
              <a:ext cx="23760" cy="1278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72CE1F1-FB30-4242-BF0D-3585FC6C662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481571" y="2595397"/>
                <a:ext cx="594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73009E4-B417-4B1B-8D0B-5366AA605185}"/>
                  </a:ext>
                </a:extLst>
              </p14:cNvPr>
              <p14:cNvContentPartPr/>
              <p14:nvPr/>
            </p14:nvContentPartPr>
            <p14:xfrm>
              <a:off x="3588131" y="2595037"/>
              <a:ext cx="78840" cy="1616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73009E4-B417-4B1B-8D0B-5366AA60518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570131" y="2577397"/>
                <a:ext cx="1144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485ED58-4688-4C70-843D-DBBE39BAD267}"/>
                  </a:ext>
                </a:extLst>
              </p14:cNvPr>
              <p14:cNvContentPartPr/>
              <p14:nvPr/>
            </p14:nvContentPartPr>
            <p14:xfrm>
              <a:off x="3841571" y="2647237"/>
              <a:ext cx="97920" cy="1483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485ED58-4688-4C70-843D-DBBE39BAD26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823571" y="2629237"/>
                <a:ext cx="1335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F5393A5-4D12-46C2-B05C-B53A54955B2C}"/>
                  </a:ext>
                </a:extLst>
              </p14:cNvPr>
              <p14:cNvContentPartPr/>
              <p14:nvPr/>
            </p14:nvContentPartPr>
            <p14:xfrm>
              <a:off x="3706931" y="2899597"/>
              <a:ext cx="123840" cy="2692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F5393A5-4D12-46C2-B05C-B53A54955B2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689291" y="2881957"/>
                <a:ext cx="1594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EF33B81-F67C-4B9A-B8FD-437F4C0E6700}"/>
                  </a:ext>
                </a:extLst>
              </p14:cNvPr>
              <p14:cNvContentPartPr/>
              <p14:nvPr/>
            </p14:nvContentPartPr>
            <p14:xfrm>
              <a:off x="3340811" y="3392797"/>
              <a:ext cx="801720" cy="266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EF33B81-F67C-4B9A-B8FD-437F4C0E670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322811" y="3374797"/>
                <a:ext cx="837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54AB3EF-96D5-403A-923B-1DF81DF0154F}"/>
                  </a:ext>
                </a:extLst>
              </p14:cNvPr>
              <p14:cNvContentPartPr/>
              <p14:nvPr/>
            </p14:nvContentPartPr>
            <p14:xfrm>
              <a:off x="3334331" y="3231877"/>
              <a:ext cx="551520" cy="360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54AB3EF-96D5-403A-923B-1DF81DF0154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316691" y="3213877"/>
                <a:ext cx="5871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C4E7427-8056-4C7A-B6F4-6F0F8D1F0A58}"/>
                  </a:ext>
                </a:extLst>
              </p14:cNvPr>
              <p14:cNvContentPartPr/>
              <p14:nvPr/>
            </p14:nvContentPartPr>
            <p14:xfrm>
              <a:off x="3111491" y="3088237"/>
              <a:ext cx="234360" cy="4093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C4E7427-8056-4C7A-B6F4-6F0F8D1F0A5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093491" y="3070597"/>
                <a:ext cx="2700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4C9D6BB-ABEC-46B8-9108-3C3483F4F0B3}"/>
                  </a:ext>
                </a:extLst>
              </p14:cNvPr>
              <p14:cNvContentPartPr/>
              <p14:nvPr/>
            </p14:nvContentPartPr>
            <p14:xfrm>
              <a:off x="4262051" y="2669197"/>
              <a:ext cx="148320" cy="1486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4C9D6BB-ABEC-46B8-9108-3C3483F4F0B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244051" y="2651557"/>
                <a:ext cx="1839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1F5CB3B-BD6E-4208-92EC-9D9F3E26ACC8}"/>
                  </a:ext>
                </a:extLst>
              </p14:cNvPr>
              <p14:cNvContentPartPr/>
              <p14:nvPr/>
            </p14:nvContentPartPr>
            <p14:xfrm>
              <a:off x="4572371" y="2482357"/>
              <a:ext cx="99000" cy="3909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1F5CB3B-BD6E-4208-92EC-9D9F3E26ACC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554731" y="2464357"/>
                <a:ext cx="1346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5769BAD-8CA2-4C43-A1B1-0F6BFACAD8E3}"/>
                  </a:ext>
                </a:extLst>
              </p14:cNvPr>
              <p14:cNvContentPartPr/>
              <p14:nvPr/>
            </p14:nvContentPartPr>
            <p14:xfrm>
              <a:off x="2986931" y="1550677"/>
              <a:ext cx="3147840" cy="6825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5769BAD-8CA2-4C43-A1B1-0F6BFACAD8E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969291" y="1533037"/>
                <a:ext cx="318348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5F4A403-40A7-4CCC-9EB8-65C7C71FB0FD}"/>
                  </a:ext>
                </a:extLst>
              </p14:cNvPr>
              <p14:cNvContentPartPr/>
              <p14:nvPr/>
            </p14:nvContentPartPr>
            <p14:xfrm>
              <a:off x="5841011" y="2268157"/>
              <a:ext cx="72720" cy="2991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5F4A403-40A7-4CCC-9EB8-65C7C71FB0F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823011" y="2250157"/>
                <a:ext cx="1083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976436D3-9191-4806-A847-171E8B2E624E}"/>
                  </a:ext>
                </a:extLst>
              </p14:cNvPr>
              <p14:cNvContentPartPr/>
              <p14:nvPr/>
            </p14:nvContentPartPr>
            <p14:xfrm>
              <a:off x="5977451" y="2341957"/>
              <a:ext cx="84240" cy="1252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976436D3-9191-4806-A847-171E8B2E624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959451" y="2323957"/>
                <a:ext cx="1198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131FF17-38BC-4315-84BA-B41F04BD3806}"/>
                  </a:ext>
                </a:extLst>
              </p14:cNvPr>
              <p14:cNvContentPartPr/>
              <p14:nvPr/>
            </p14:nvContentPartPr>
            <p14:xfrm>
              <a:off x="6088331" y="2354917"/>
              <a:ext cx="12960" cy="15156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131FF17-38BC-4315-84BA-B41F04BD380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070331" y="2336917"/>
                <a:ext cx="48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04B207A-FFF0-4264-B511-413631B05083}"/>
                  </a:ext>
                </a:extLst>
              </p14:cNvPr>
              <p14:cNvContentPartPr/>
              <p14:nvPr/>
            </p14:nvContentPartPr>
            <p14:xfrm>
              <a:off x="6186611" y="2323237"/>
              <a:ext cx="168120" cy="17100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04B207A-FFF0-4264-B511-413631B0508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168971" y="2305237"/>
                <a:ext cx="2037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F88EDB0-E348-4AE0-B794-6E224FCD63C4}"/>
                  </a:ext>
                </a:extLst>
              </p14:cNvPr>
              <p14:cNvContentPartPr/>
              <p14:nvPr/>
            </p14:nvContentPartPr>
            <p14:xfrm>
              <a:off x="6482531" y="2371117"/>
              <a:ext cx="87120" cy="1440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F88EDB0-E348-4AE0-B794-6E224FCD63C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464891" y="2353117"/>
                <a:ext cx="1227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9D79690-64D2-4C84-97C7-FA10A9E1404B}"/>
                  </a:ext>
                </a:extLst>
              </p14:cNvPr>
              <p14:cNvContentPartPr/>
              <p14:nvPr/>
            </p14:nvContentPartPr>
            <p14:xfrm>
              <a:off x="6831011" y="2301997"/>
              <a:ext cx="151200" cy="26028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9D79690-64D2-4C84-97C7-FA10A9E1404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813011" y="2284357"/>
                <a:ext cx="186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5DE1307-6D01-44EC-9927-AA918ACD432C}"/>
                  </a:ext>
                </a:extLst>
              </p14:cNvPr>
              <p14:cNvContentPartPr/>
              <p14:nvPr/>
            </p14:nvContentPartPr>
            <p14:xfrm>
              <a:off x="5915171" y="2777917"/>
              <a:ext cx="6840" cy="1656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5DE1307-6D01-44EC-9927-AA918ACD432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897171" y="2760277"/>
                <a:ext cx="424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94591A1A-6CDD-4436-819D-BF172BB2DB01}"/>
                  </a:ext>
                </a:extLst>
              </p14:cNvPr>
              <p14:cNvContentPartPr/>
              <p14:nvPr/>
            </p14:nvContentPartPr>
            <p14:xfrm>
              <a:off x="5917691" y="2794837"/>
              <a:ext cx="363240" cy="1522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94591A1A-6CDD-4436-819D-BF172BB2DB0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900051" y="2776837"/>
                <a:ext cx="398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893E88C5-A799-4AAF-BF3B-65F9ECD62E95}"/>
                  </a:ext>
                </a:extLst>
              </p14:cNvPr>
              <p14:cNvContentPartPr/>
              <p14:nvPr/>
            </p14:nvContentPartPr>
            <p14:xfrm>
              <a:off x="6508811" y="2834797"/>
              <a:ext cx="126720" cy="784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893E88C5-A799-4AAF-BF3B-65F9ECD62E9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490811" y="2816797"/>
                <a:ext cx="1623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95C4694-4E47-4B8D-853E-44E3D7419374}"/>
                  </a:ext>
                </a:extLst>
              </p14:cNvPr>
              <p14:cNvContentPartPr/>
              <p14:nvPr/>
            </p14:nvContentPartPr>
            <p14:xfrm>
              <a:off x="6825251" y="2868277"/>
              <a:ext cx="210960" cy="2786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95C4694-4E47-4B8D-853E-44E3D741937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807251" y="2850277"/>
                <a:ext cx="2466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2D53E14-FAF1-4273-9B1D-7B6554B9165D}"/>
                  </a:ext>
                </a:extLst>
              </p14:cNvPr>
              <p14:cNvContentPartPr/>
              <p14:nvPr/>
            </p14:nvContentPartPr>
            <p14:xfrm>
              <a:off x="7180931" y="2776837"/>
              <a:ext cx="81000" cy="35388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2D53E14-FAF1-4273-9B1D-7B6554B9165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163291" y="2758837"/>
                <a:ext cx="1166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C1DB3919-674D-4E7F-B6E5-3877A8053391}"/>
                  </a:ext>
                </a:extLst>
              </p14:cNvPr>
              <p14:cNvContentPartPr/>
              <p14:nvPr/>
            </p14:nvContentPartPr>
            <p14:xfrm>
              <a:off x="6545891" y="3154477"/>
              <a:ext cx="12240" cy="2548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C1DB3919-674D-4E7F-B6E5-3877A805339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527891" y="3136837"/>
                <a:ext cx="4788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D7A85D4-033C-49CB-9247-4E4C92FECBEF}"/>
              </a:ext>
            </a:extLst>
          </p:cNvPr>
          <p:cNvGrpSpPr/>
          <p:nvPr/>
        </p:nvGrpSpPr>
        <p:grpSpPr>
          <a:xfrm>
            <a:off x="6219371" y="3366517"/>
            <a:ext cx="773280" cy="800640"/>
            <a:chOff x="6219371" y="3366517"/>
            <a:chExt cx="773280" cy="80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E80AD71-FB0E-417B-8141-7B10672C3224}"/>
                    </a:ext>
                  </a:extLst>
                </p14:cNvPr>
                <p14:cNvContentPartPr/>
                <p14:nvPr/>
              </p14:nvContentPartPr>
              <p14:xfrm>
                <a:off x="6408731" y="3549397"/>
                <a:ext cx="472320" cy="21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E80AD71-FB0E-417B-8141-7B10672C32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90731" y="3531397"/>
                  <a:ext cx="507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6AF2E37-EA79-41ED-99FC-D4A6300AAE03}"/>
                    </a:ext>
                  </a:extLst>
                </p14:cNvPr>
                <p14:cNvContentPartPr/>
                <p14:nvPr/>
              </p14:nvContentPartPr>
              <p14:xfrm>
                <a:off x="6450131" y="3727237"/>
                <a:ext cx="375840" cy="280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6AF2E37-EA79-41ED-99FC-D4A6300AAE0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32131" y="3709237"/>
                  <a:ext cx="411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8555455-A0CB-43FE-98F2-7D174EB831AA}"/>
                    </a:ext>
                  </a:extLst>
                </p14:cNvPr>
                <p14:cNvContentPartPr/>
                <p14:nvPr/>
              </p14:nvContentPartPr>
              <p14:xfrm>
                <a:off x="6219371" y="3366517"/>
                <a:ext cx="96480" cy="473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8555455-A0CB-43FE-98F2-7D174EB831A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01731" y="3348517"/>
                  <a:ext cx="1321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F51F44F-B896-4C95-909B-D1AC33B30CB3}"/>
                    </a:ext>
                  </a:extLst>
                </p14:cNvPr>
                <p14:cNvContentPartPr/>
                <p14:nvPr/>
              </p14:nvContentPartPr>
              <p14:xfrm>
                <a:off x="6373451" y="3936757"/>
                <a:ext cx="105840" cy="230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F51F44F-B896-4C95-909B-D1AC33B30CB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55451" y="3918757"/>
                  <a:ext cx="141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A528A9C-7E5D-4483-8BD8-22F13139AF20}"/>
                    </a:ext>
                  </a:extLst>
                </p14:cNvPr>
                <p14:cNvContentPartPr/>
                <p14:nvPr/>
              </p14:nvContentPartPr>
              <p14:xfrm>
                <a:off x="6554891" y="4071397"/>
                <a:ext cx="5760" cy="914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A528A9C-7E5D-4483-8BD8-22F13139AF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36891" y="4053757"/>
                  <a:ext cx="41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B96A139-26F5-4083-8CF4-537A3AAD7A94}"/>
                    </a:ext>
                  </a:extLst>
                </p14:cNvPr>
                <p14:cNvContentPartPr/>
                <p14:nvPr/>
              </p14:nvContentPartPr>
              <p14:xfrm>
                <a:off x="6599171" y="3990397"/>
                <a:ext cx="130320" cy="141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B96A139-26F5-4083-8CF4-537A3AAD7A9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81171" y="3972397"/>
                  <a:ext cx="165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AEE4DE7-1828-42AE-8056-32955FA2B2C1}"/>
                    </a:ext>
                  </a:extLst>
                </p14:cNvPr>
                <p14:cNvContentPartPr/>
                <p14:nvPr/>
              </p14:nvContentPartPr>
              <p14:xfrm>
                <a:off x="6860531" y="4025677"/>
                <a:ext cx="132120" cy="1159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AEE4DE7-1828-42AE-8056-32955FA2B2C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42891" y="4008037"/>
                  <a:ext cx="16776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DA924FFF-9247-4712-8E2D-7A7766DE45AA}"/>
                  </a:ext>
                </a:extLst>
              </p14:cNvPr>
              <p14:cNvContentPartPr/>
              <p14:nvPr/>
            </p14:nvContentPartPr>
            <p14:xfrm>
              <a:off x="7374251" y="3982117"/>
              <a:ext cx="174600" cy="2091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DA924FFF-9247-4712-8E2D-7A7766DE45A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356251" y="3964477"/>
                <a:ext cx="2102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64C2EE2-9414-472B-99C0-D9F05EA153AA}"/>
                  </a:ext>
                </a:extLst>
              </p14:cNvPr>
              <p14:cNvContentPartPr/>
              <p14:nvPr/>
            </p14:nvContentPartPr>
            <p14:xfrm>
              <a:off x="7836851" y="3818317"/>
              <a:ext cx="74520" cy="4734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64C2EE2-9414-472B-99C0-D9F05EA153A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819211" y="3800677"/>
                <a:ext cx="110160" cy="50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A344827-7BB8-4095-A950-E35BD7729A5C}"/>
              </a:ext>
            </a:extLst>
          </p:cNvPr>
          <p:cNvGrpSpPr/>
          <p:nvPr/>
        </p:nvGrpSpPr>
        <p:grpSpPr>
          <a:xfrm>
            <a:off x="6674051" y="4289917"/>
            <a:ext cx="301680" cy="562320"/>
            <a:chOff x="6674051" y="4289917"/>
            <a:chExt cx="30168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1746177-74B1-4E16-A578-E685B6679F6E}"/>
                    </a:ext>
                  </a:extLst>
                </p14:cNvPr>
                <p14:cNvContentPartPr/>
                <p14:nvPr/>
              </p14:nvContentPartPr>
              <p14:xfrm>
                <a:off x="6755051" y="4289917"/>
                <a:ext cx="23040" cy="2746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1746177-74B1-4E16-A578-E685B6679F6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737411" y="4272277"/>
                  <a:ext cx="586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BC2087A-BE0D-4755-BCAD-4A9DAB100A4B}"/>
                    </a:ext>
                  </a:extLst>
                </p14:cNvPr>
                <p14:cNvContentPartPr/>
                <p14:nvPr/>
              </p14:nvContentPartPr>
              <p14:xfrm>
                <a:off x="6674051" y="4470997"/>
                <a:ext cx="205920" cy="135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BC2087A-BE0D-4755-BCAD-4A9DAB100A4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56051" y="4453357"/>
                  <a:ext cx="241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0218868-7EFC-45E8-A29E-9E34C5F2175B}"/>
                    </a:ext>
                  </a:extLst>
                </p14:cNvPr>
                <p14:cNvContentPartPr/>
                <p14:nvPr/>
              </p14:nvContentPartPr>
              <p14:xfrm>
                <a:off x="6675851" y="4602757"/>
                <a:ext cx="248400" cy="2494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0218868-7EFC-45E8-A29E-9E34C5F2175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57851" y="4584757"/>
                  <a:ext cx="284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D862BC8-65CE-409B-BCF0-1EFC72883526}"/>
                    </a:ext>
                  </a:extLst>
                </p14:cNvPr>
                <p14:cNvContentPartPr/>
                <p14:nvPr/>
              </p14:nvContentPartPr>
              <p14:xfrm>
                <a:off x="6674771" y="4622917"/>
                <a:ext cx="300960" cy="226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D862BC8-65CE-409B-BCF0-1EFC7288352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57131" y="4604917"/>
                  <a:ext cx="3366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EEEAFBEA-1C05-45D6-9243-752F798B3AA4}"/>
              </a:ext>
            </a:extLst>
          </p:cNvPr>
          <p:cNvGrpSpPr/>
          <p:nvPr/>
        </p:nvGrpSpPr>
        <p:grpSpPr>
          <a:xfrm>
            <a:off x="7310891" y="2922277"/>
            <a:ext cx="950040" cy="1729440"/>
            <a:chOff x="7310891" y="2922277"/>
            <a:chExt cx="950040" cy="172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9FC629D-21F0-4180-AEF2-865BB4C2D104}"/>
                    </a:ext>
                  </a:extLst>
                </p14:cNvPr>
                <p14:cNvContentPartPr/>
                <p14:nvPr/>
              </p14:nvContentPartPr>
              <p14:xfrm>
                <a:off x="7310891" y="4030717"/>
                <a:ext cx="898920" cy="6210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9FC629D-21F0-4180-AEF2-865BB4C2D10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93251" y="4012717"/>
                  <a:ext cx="93456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6F8CF60-8276-4F18-B680-8417538C11B7}"/>
                    </a:ext>
                  </a:extLst>
                </p14:cNvPr>
                <p14:cNvContentPartPr/>
                <p14:nvPr/>
              </p14:nvContentPartPr>
              <p14:xfrm>
                <a:off x="8029811" y="3920197"/>
                <a:ext cx="88920" cy="237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6F8CF60-8276-4F18-B680-8417538C11B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12171" y="3902197"/>
                  <a:ext cx="124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48F5B5E-2A1E-4123-A99E-8AB27CEA7F35}"/>
                    </a:ext>
                  </a:extLst>
                </p14:cNvPr>
                <p14:cNvContentPartPr/>
                <p14:nvPr/>
              </p14:nvContentPartPr>
              <p14:xfrm>
                <a:off x="7556411" y="2976997"/>
                <a:ext cx="704520" cy="1010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48F5B5E-2A1E-4123-A99E-8AB27CEA7F3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38411" y="2958997"/>
                  <a:ext cx="74016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4BEB512-DD38-4764-ACE8-895F7A5053BD}"/>
                    </a:ext>
                  </a:extLst>
                </p14:cNvPr>
                <p14:cNvContentPartPr/>
                <p14:nvPr/>
              </p14:nvContentPartPr>
              <p14:xfrm>
                <a:off x="7495571" y="2922277"/>
                <a:ext cx="199080" cy="2239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4BEB512-DD38-4764-ACE8-895F7A5053B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77931" y="2904637"/>
                  <a:ext cx="23472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C202C35-D89F-4D01-883C-4FF5E9CA66CE}"/>
                  </a:ext>
                </a:extLst>
              </p14:cNvPr>
              <p14:cNvContentPartPr/>
              <p14:nvPr/>
            </p14:nvContentPartPr>
            <p14:xfrm>
              <a:off x="4149371" y="2983477"/>
              <a:ext cx="204120" cy="1980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C202C35-D89F-4D01-883C-4FF5E9CA66C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131371" y="2965477"/>
                <a:ext cx="2397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2576D9A-664E-465D-AF9F-DDD74C5CB7BF}"/>
              </a:ext>
            </a:extLst>
          </p:cNvPr>
          <p:cNvGrpSpPr/>
          <p:nvPr/>
        </p:nvGrpSpPr>
        <p:grpSpPr>
          <a:xfrm>
            <a:off x="4883771" y="2601157"/>
            <a:ext cx="282600" cy="299160"/>
            <a:chOff x="4883771" y="2601157"/>
            <a:chExt cx="28260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7ECCC4A-784D-46DB-99CE-311716034ACE}"/>
                    </a:ext>
                  </a:extLst>
                </p14:cNvPr>
                <p14:cNvContentPartPr/>
                <p14:nvPr/>
              </p14:nvContentPartPr>
              <p14:xfrm>
                <a:off x="4950371" y="2718517"/>
                <a:ext cx="216000" cy="7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7ECCC4A-784D-46DB-99CE-311716034AC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32731" y="2700877"/>
                  <a:ext cx="251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FCC247D-1DE2-4EFD-ADF3-6526CA4D9047}"/>
                    </a:ext>
                  </a:extLst>
                </p14:cNvPr>
                <p14:cNvContentPartPr/>
                <p14:nvPr/>
              </p14:nvContentPartPr>
              <p14:xfrm>
                <a:off x="4883771" y="2601157"/>
                <a:ext cx="190080" cy="2991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FCC247D-1DE2-4EFD-ADF3-6526CA4D904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65771" y="2583157"/>
                  <a:ext cx="225720" cy="33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DD17039B-69C3-4422-AE7F-F8C9777539F3}"/>
                  </a:ext>
                </a:extLst>
              </p14:cNvPr>
              <p14:cNvContentPartPr/>
              <p14:nvPr/>
            </p14:nvContentPartPr>
            <p14:xfrm>
              <a:off x="9991451" y="2167357"/>
              <a:ext cx="294840" cy="48096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DD17039B-69C3-4422-AE7F-F8C9777539F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973451" y="2149357"/>
                <a:ext cx="330480" cy="51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5DAF361-1614-413F-ABAD-824FFAA64C4F}"/>
              </a:ext>
            </a:extLst>
          </p:cNvPr>
          <p:cNvGrpSpPr/>
          <p:nvPr/>
        </p:nvGrpSpPr>
        <p:grpSpPr>
          <a:xfrm>
            <a:off x="3755531" y="1260157"/>
            <a:ext cx="303120" cy="192960"/>
            <a:chOff x="3755531" y="1260157"/>
            <a:chExt cx="30312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CA6C302-2554-4204-A2EF-3AB6E7421CAD}"/>
                    </a:ext>
                  </a:extLst>
                </p14:cNvPr>
                <p14:cNvContentPartPr/>
                <p14:nvPr/>
              </p14:nvContentPartPr>
              <p14:xfrm>
                <a:off x="3794771" y="1295077"/>
                <a:ext cx="263880" cy="58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CA6C302-2554-4204-A2EF-3AB6E7421CA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776771" y="1277437"/>
                  <a:ext cx="299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2AD816E-B57A-4486-9506-700C54FBF86D}"/>
                    </a:ext>
                  </a:extLst>
                </p14:cNvPr>
                <p14:cNvContentPartPr/>
                <p14:nvPr/>
              </p14:nvContentPartPr>
              <p14:xfrm>
                <a:off x="3755531" y="1260157"/>
                <a:ext cx="112320" cy="1929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2AD816E-B57A-4486-9506-700C54FBF86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37891" y="1242157"/>
                  <a:ext cx="14796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0B7C4B55-CCD4-47B5-8FF0-EE5878926665}"/>
                  </a:ext>
                </a:extLst>
              </p14:cNvPr>
              <p14:cNvContentPartPr/>
              <p14:nvPr/>
            </p14:nvContentPartPr>
            <p14:xfrm>
              <a:off x="9943931" y="3603037"/>
              <a:ext cx="39960" cy="2052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0B7C4B55-CCD4-47B5-8FF0-EE587892666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925931" y="3585037"/>
                <a:ext cx="7560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3B350CF8-4027-4C44-89FB-BF411B61377C}"/>
              </a:ext>
            </a:extLst>
          </p:cNvPr>
          <p:cNvGrpSpPr/>
          <p:nvPr/>
        </p:nvGrpSpPr>
        <p:grpSpPr>
          <a:xfrm>
            <a:off x="1294211" y="2503597"/>
            <a:ext cx="671760" cy="218520"/>
            <a:chOff x="1294211" y="2503597"/>
            <a:chExt cx="67176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95DF56-97AE-4DB5-8BD0-F891AC782CBE}"/>
                    </a:ext>
                  </a:extLst>
                </p14:cNvPr>
                <p14:cNvContentPartPr/>
                <p14:nvPr/>
              </p14:nvContentPartPr>
              <p14:xfrm>
                <a:off x="1294211" y="2503597"/>
                <a:ext cx="21960" cy="138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95DF56-97AE-4DB5-8BD0-F891AC782CB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76571" y="2485597"/>
                  <a:ext cx="57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870C075-1135-4330-8639-83FD12DC47A6}"/>
                    </a:ext>
                  </a:extLst>
                </p14:cNvPr>
                <p14:cNvContentPartPr/>
                <p14:nvPr/>
              </p14:nvContentPartPr>
              <p14:xfrm>
                <a:off x="1302491" y="2535997"/>
                <a:ext cx="159120" cy="129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870C075-1135-4330-8639-83FD12DC47A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84491" y="2517997"/>
                  <a:ext cx="194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CEA3CDA-61D3-48E2-9BA4-0411975593D4}"/>
                    </a:ext>
                  </a:extLst>
                </p14:cNvPr>
                <p14:cNvContentPartPr/>
                <p14:nvPr/>
              </p14:nvContentPartPr>
              <p14:xfrm>
                <a:off x="1517051" y="2510077"/>
                <a:ext cx="116640" cy="178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CEA3CDA-61D3-48E2-9BA4-0411975593D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99411" y="2492437"/>
                  <a:ext cx="152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DF59725-D6B4-49F4-9187-4C905D94A47E}"/>
                    </a:ext>
                  </a:extLst>
                </p14:cNvPr>
                <p14:cNvContentPartPr/>
                <p14:nvPr/>
              </p14:nvContentPartPr>
              <p14:xfrm>
                <a:off x="1778771" y="2616277"/>
                <a:ext cx="187200" cy="105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DF59725-D6B4-49F4-9187-4C905D94A47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61131" y="2598637"/>
                  <a:ext cx="22284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0E4DA979-4AC7-425C-902B-837D30C0CC24}"/>
                  </a:ext>
                </a:extLst>
              </p14:cNvPr>
              <p14:cNvContentPartPr/>
              <p14:nvPr/>
            </p14:nvContentPartPr>
            <p14:xfrm>
              <a:off x="10052291" y="4716157"/>
              <a:ext cx="360" cy="36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0E4DA979-4AC7-425C-902B-837D30C0CC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34291" y="46985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68B0DE6A-4A60-4AB3-9385-9C1C9245DB26}"/>
                  </a:ext>
                </a:extLst>
              </p14:cNvPr>
              <p14:cNvContentPartPr/>
              <p14:nvPr/>
            </p14:nvContentPartPr>
            <p14:xfrm>
              <a:off x="10045091" y="5521837"/>
              <a:ext cx="32760" cy="15156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68B0DE6A-4A60-4AB3-9385-9C1C9245DB26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0027091" y="5504197"/>
                <a:ext cx="6840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4" name="Group 343">
            <a:extLst>
              <a:ext uri="{FF2B5EF4-FFF2-40B4-BE49-F238E27FC236}">
                <a16:creationId xmlns:a16="http://schemas.microsoft.com/office/drawing/2014/main" id="{7CE4CB67-570F-4DDD-927B-C99C1661D5F9}"/>
              </a:ext>
            </a:extLst>
          </p:cNvPr>
          <p:cNvGrpSpPr/>
          <p:nvPr/>
        </p:nvGrpSpPr>
        <p:grpSpPr>
          <a:xfrm>
            <a:off x="10073417" y="216771"/>
            <a:ext cx="730080" cy="925200"/>
            <a:chOff x="10073417" y="216771"/>
            <a:chExt cx="730080" cy="9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0977DA1-3F9F-4299-92C5-738219701640}"/>
                    </a:ext>
                  </a:extLst>
                </p14:cNvPr>
                <p14:cNvContentPartPr/>
                <p14:nvPr/>
              </p14:nvContentPartPr>
              <p14:xfrm>
                <a:off x="10073417" y="704571"/>
                <a:ext cx="194760" cy="225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0977DA1-3F9F-4299-92C5-73821970164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055417" y="686931"/>
                  <a:ext cx="230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63D39B0-D882-4FDA-8160-A4DD83A47CEA}"/>
                    </a:ext>
                  </a:extLst>
                </p14:cNvPr>
                <p14:cNvContentPartPr/>
                <p14:nvPr/>
              </p14:nvContentPartPr>
              <p14:xfrm>
                <a:off x="10233257" y="761451"/>
                <a:ext cx="116280" cy="3805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63D39B0-D882-4FDA-8160-A4DD83A47CE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215257" y="743811"/>
                  <a:ext cx="1519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E9A9D7B-E463-41B3-AC74-D2EBB5A3B8A7}"/>
                    </a:ext>
                  </a:extLst>
                </p14:cNvPr>
                <p14:cNvContentPartPr/>
                <p14:nvPr/>
              </p14:nvContentPartPr>
              <p14:xfrm>
                <a:off x="10372217" y="216771"/>
                <a:ext cx="431280" cy="5025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E9A9D7B-E463-41B3-AC74-D2EBB5A3B8A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354577" y="199131"/>
                  <a:ext cx="46692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3448C0FE-EDDE-4E7E-81BD-3EE173264E0F}"/>
              </a:ext>
            </a:extLst>
          </p:cNvPr>
          <p:cNvGrpSpPr/>
          <p:nvPr/>
        </p:nvGrpSpPr>
        <p:grpSpPr>
          <a:xfrm>
            <a:off x="10264937" y="1558491"/>
            <a:ext cx="864360" cy="2091600"/>
            <a:chOff x="10264937" y="1558491"/>
            <a:chExt cx="864360" cy="20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4EA7BBD-0D9E-4036-A2C7-00EF1EE5A6F2}"/>
                    </a:ext>
                  </a:extLst>
                </p14:cNvPr>
                <p14:cNvContentPartPr/>
                <p14:nvPr/>
              </p14:nvContentPartPr>
              <p14:xfrm>
                <a:off x="10871897" y="1710051"/>
                <a:ext cx="104760" cy="6804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4EA7BBD-0D9E-4036-A2C7-00EF1EE5A6F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853897" y="1692411"/>
                  <a:ext cx="14040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8B4C29C-AE91-4B89-9FFC-8F5216C5217F}"/>
                    </a:ext>
                  </a:extLst>
                </p14:cNvPr>
                <p14:cNvContentPartPr/>
                <p14:nvPr/>
              </p14:nvContentPartPr>
              <p14:xfrm>
                <a:off x="10852457" y="1558491"/>
                <a:ext cx="276840" cy="3103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8B4C29C-AE91-4B89-9FFC-8F5216C5217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834817" y="1540491"/>
                  <a:ext cx="3124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2AC994D-CCCE-4822-BADA-F06C8CFCD568}"/>
                    </a:ext>
                  </a:extLst>
                </p14:cNvPr>
                <p14:cNvContentPartPr/>
                <p14:nvPr/>
              </p14:nvContentPartPr>
              <p14:xfrm>
                <a:off x="10561217" y="2427171"/>
                <a:ext cx="322200" cy="8287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2AC994D-CCCE-4822-BADA-F06C8CFCD56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543217" y="2409171"/>
                  <a:ext cx="35784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5DBB1A5-701A-4EBE-A164-6C60EF88AAEE}"/>
                    </a:ext>
                  </a:extLst>
                </p14:cNvPr>
                <p14:cNvContentPartPr/>
                <p14:nvPr/>
              </p14:nvContentPartPr>
              <p14:xfrm>
                <a:off x="10264937" y="3393051"/>
                <a:ext cx="240480" cy="2570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5DBB1A5-701A-4EBE-A164-6C60EF88AAE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247297" y="3375411"/>
                  <a:ext cx="27612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B0B64FE7-E4A2-426E-AC44-602B60197A3C}"/>
                  </a:ext>
                </a:extLst>
              </p14:cNvPr>
              <p14:cNvContentPartPr/>
              <p14:nvPr/>
            </p14:nvContentPartPr>
            <p14:xfrm>
              <a:off x="10996457" y="3517611"/>
              <a:ext cx="258840" cy="46800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B0B64FE7-E4A2-426E-AC44-602B60197A3C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0978457" y="3499971"/>
                <a:ext cx="29448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5F16FBE-517B-4223-A5A1-E29CFD0D3AD0}"/>
                  </a:ext>
                </a:extLst>
              </p14:cNvPr>
              <p14:cNvContentPartPr/>
              <p14:nvPr/>
            </p14:nvContentPartPr>
            <p14:xfrm>
              <a:off x="11690537" y="3339411"/>
              <a:ext cx="161280" cy="39636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5F16FBE-517B-4223-A5A1-E29CFD0D3AD0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1672537" y="3321771"/>
                <a:ext cx="196920" cy="43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CC422B7F-97C9-45C1-98EE-6AA53C62BA81}"/>
              </a:ext>
            </a:extLst>
          </p:cNvPr>
          <p:cNvGrpSpPr/>
          <p:nvPr/>
        </p:nvGrpSpPr>
        <p:grpSpPr>
          <a:xfrm>
            <a:off x="10093691" y="3976251"/>
            <a:ext cx="183846" cy="411480"/>
            <a:chOff x="10093691" y="3976251"/>
            <a:chExt cx="183846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BAB66F9-372D-4114-B231-6513454F5DD6}"/>
                    </a:ext>
                  </a:extLst>
                </p14:cNvPr>
                <p14:cNvContentPartPr/>
                <p14:nvPr/>
              </p14:nvContentPartPr>
              <p14:xfrm>
                <a:off x="10093691" y="4163197"/>
                <a:ext cx="11160" cy="1490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BAB66F9-372D-4114-B231-6513454F5DD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075691" y="4145557"/>
                  <a:ext cx="46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D795AD2-48A3-4530-B555-A703EA0D6071}"/>
                    </a:ext>
                  </a:extLst>
                </p14:cNvPr>
                <p14:cNvContentPartPr/>
                <p14:nvPr/>
              </p14:nvContentPartPr>
              <p14:xfrm>
                <a:off x="10097177" y="3976251"/>
                <a:ext cx="180360" cy="4114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D795AD2-48A3-4530-B555-A703EA0D607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079537" y="3958251"/>
                  <a:ext cx="216000" cy="44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DC5AF568-D3A2-4AC8-83BD-7C840E4343B9}"/>
                  </a:ext>
                </a:extLst>
              </p14:cNvPr>
              <p14:cNvContentPartPr/>
              <p14:nvPr/>
            </p14:nvContentPartPr>
            <p14:xfrm>
              <a:off x="11724377" y="1575771"/>
              <a:ext cx="170640" cy="28764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DC5AF568-D3A2-4AC8-83BD-7C840E4343B9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1706737" y="1557771"/>
                <a:ext cx="2062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096866C5-0DA1-4FEC-98E2-6728772AB519}"/>
                  </a:ext>
                </a:extLst>
              </p14:cNvPr>
              <p14:cNvContentPartPr/>
              <p14:nvPr/>
            </p14:nvContentPartPr>
            <p14:xfrm>
              <a:off x="10931297" y="4123131"/>
              <a:ext cx="141480" cy="31140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096866C5-0DA1-4FEC-98E2-6728772AB519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0913657" y="4105491"/>
                <a:ext cx="1771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A9FF492F-77B5-4B6A-82FE-DDCE3B7BC246}"/>
                  </a:ext>
                </a:extLst>
              </p14:cNvPr>
              <p14:cNvContentPartPr/>
              <p14:nvPr/>
            </p14:nvContentPartPr>
            <p14:xfrm>
              <a:off x="11663897" y="4008651"/>
              <a:ext cx="221760" cy="25920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A9FF492F-77B5-4B6A-82FE-DDCE3B7BC246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1645897" y="3991011"/>
                <a:ext cx="257400" cy="29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89D7076-9103-4F27-AE4D-BBB82102DDB4}"/>
              </a:ext>
            </a:extLst>
          </p:cNvPr>
          <p:cNvGrpSpPr/>
          <p:nvPr/>
        </p:nvGrpSpPr>
        <p:grpSpPr>
          <a:xfrm>
            <a:off x="11871977" y="3098571"/>
            <a:ext cx="304560" cy="241200"/>
            <a:chOff x="11871977" y="3098571"/>
            <a:chExt cx="30456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6D45036-23F9-47F6-8505-0EB811FB24E3}"/>
                    </a:ext>
                  </a:extLst>
                </p14:cNvPr>
                <p14:cNvContentPartPr/>
                <p14:nvPr/>
              </p14:nvContentPartPr>
              <p14:xfrm>
                <a:off x="11895737" y="3098571"/>
                <a:ext cx="90360" cy="2412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6D45036-23F9-47F6-8505-0EB811FB24E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877737" y="3080571"/>
                  <a:ext cx="126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F9D136B-DC87-4824-9780-71C1D6806399}"/>
                    </a:ext>
                  </a:extLst>
                </p14:cNvPr>
                <p14:cNvContentPartPr/>
                <p14:nvPr/>
              </p14:nvContentPartPr>
              <p14:xfrm>
                <a:off x="11871977" y="3191811"/>
                <a:ext cx="304560" cy="1220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F9D136B-DC87-4824-9780-71C1D680639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853977" y="3173811"/>
                  <a:ext cx="3402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75C26C6D-2E64-4CE3-A9DE-D9C97454DD59}"/>
              </a:ext>
            </a:extLst>
          </p:cNvPr>
          <p:cNvGrpSpPr/>
          <p:nvPr/>
        </p:nvGrpSpPr>
        <p:grpSpPr>
          <a:xfrm>
            <a:off x="2173937" y="2959251"/>
            <a:ext cx="138600" cy="213840"/>
            <a:chOff x="2173937" y="2959251"/>
            <a:chExt cx="13860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7CBFD52-B0F6-4C67-ACD8-816F9FCAF6A6}"/>
                    </a:ext>
                  </a:extLst>
                </p14:cNvPr>
                <p14:cNvContentPartPr/>
                <p14:nvPr/>
              </p14:nvContentPartPr>
              <p14:xfrm>
                <a:off x="2173937" y="3053931"/>
                <a:ext cx="48960" cy="1191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7CBFD52-B0F6-4C67-ACD8-816F9FCAF6A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155937" y="3036291"/>
                  <a:ext cx="84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99EE66D-D63D-44AC-9904-D87B5E4A04F3}"/>
                    </a:ext>
                  </a:extLst>
                </p14:cNvPr>
                <p14:cNvContentPartPr/>
                <p14:nvPr/>
              </p14:nvContentPartPr>
              <p14:xfrm>
                <a:off x="2182937" y="2959251"/>
                <a:ext cx="129600" cy="392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99EE66D-D63D-44AC-9904-D87B5E4A04F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165297" y="2941251"/>
                  <a:ext cx="1652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EA47CA0C-0E08-4C6E-85B7-6C93101F91D2}"/>
              </a:ext>
            </a:extLst>
          </p:cNvPr>
          <p:cNvGrpSpPr/>
          <p:nvPr/>
        </p:nvGrpSpPr>
        <p:grpSpPr>
          <a:xfrm>
            <a:off x="9386897" y="2544171"/>
            <a:ext cx="515520" cy="766080"/>
            <a:chOff x="9386897" y="2544171"/>
            <a:chExt cx="51552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2228F92-5E88-408C-8DA4-5A86ABF573D1}"/>
                    </a:ext>
                  </a:extLst>
                </p14:cNvPr>
                <p14:cNvContentPartPr/>
                <p14:nvPr/>
              </p14:nvContentPartPr>
              <p14:xfrm>
                <a:off x="9649697" y="2544171"/>
                <a:ext cx="252720" cy="4395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2228F92-5E88-408C-8DA4-5A86ABF573D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632057" y="2526531"/>
                  <a:ext cx="288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733C332-17CE-44BC-8DA1-1CCBF8395EF7}"/>
                    </a:ext>
                  </a:extLst>
                </p14:cNvPr>
                <p14:cNvContentPartPr/>
                <p14:nvPr/>
              </p14:nvContentPartPr>
              <p14:xfrm>
                <a:off x="9468977" y="3073011"/>
                <a:ext cx="167040" cy="2372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733C332-17CE-44BC-8DA1-1CCBF8395EF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450977" y="3055011"/>
                  <a:ext cx="202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0F94C4A-9CC4-4205-947C-FE7440943C87}"/>
                    </a:ext>
                  </a:extLst>
                </p14:cNvPr>
                <p14:cNvContentPartPr/>
                <p14:nvPr/>
              </p14:nvContentPartPr>
              <p14:xfrm>
                <a:off x="9386897" y="3157971"/>
                <a:ext cx="280080" cy="1198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0F94C4A-9CC4-4205-947C-FE7440943C8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368897" y="3139971"/>
                  <a:ext cx="31572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73E0C79B-8FDF-46DA-A251-BF0F45E9BE47}"/>
                  </a:ext>
                </a:extLst>
              </p14:cNvPr>
              <p14:cNvContentPartPr/>
              <p14:nvPr/>
            </p14:nvContentPartPr>
            <p14:xfrm>
              <a:off x="11628977" y="4406811"/>
              <a:ext cx="286200" cy="2016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73E0C79B-8FDF-46DA-A251-BF0F45E9BE47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11610977" y="4389171"/>
                <a:ext cx="32184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352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222C3A-65B2-4EAD-A15B-147D6D72E9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Comments on backtracking search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6E6A6-6FFE-44BC-88CF-DA73A1D08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66" y="628072"/>
            <a:ext cx="9439668" cy="6151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6AB10E-392B-4340-ACDA-06A09E5CCF7A}"/>
              </a:ext>
            </a:extLst>
          </p:cNvPr>
          <p:cNvSpPr txBox="1"/>
          <p:nvPr/>
        </p:nvSpPr>
        <p:spPr>
          <a:xfrm rot="16200000">
            <a:off x="-920776" y="545327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0D80A0-D0C5-4723-99AF-7540085E52CC}"/>
                  </a:ext>
                </a:extLst>
              </p14:cNvPr>
              <p14:cNvContentPartPr/>
              <p14:nvPr/>
            </p14:nvContentPartPr>
            <p14:xfrm>
              <a:off x="1892171" y="2642197"/>
              <a:ext cx="293400" cy="125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0D80A0-D0C5-4723-99AF-7540085E52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4531" y="2624557"/>
                <a:ext cx="32904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FBE98D2-4504-4CFA-9BEA-3C9B78415583}"/>
              </a:ext>
            </a:extLst>
          </p:cNvPr>
          <p:cNvGrpSpPr/>
          <p:nvPr/>
        </p:nvGrpSpPr>
        <p:grpSpPr>
          <a:xfrm>
            <a:off x="361091" y="2451397"/>
            <a:ext cx="3155040" cy="696960"/>
            <a:chOff x="361091" y="2451397"/>
            <a:chExt cx="3155040" cy="69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AEB4AF-4878-42C8-A46C-8B9490EA7B99}"/>
                    </a:ext>
                  </a:extLst>
                </p14:cNvPr>
                <p14:cNvContentPartPr/>
                <p14:nvPr/>
              </p14:nvContentPartPr>
              <p14:xfrm>
                <a:off x="448571" y="2685037"/>
                <a:ext cx="134280" cy="158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AEB4AF-4878-42C8-A46C-8B9490EA7B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0571" y="2667397"/>
                  <a:ext cx="169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67E64B-0D97-4156-8397-7F6B68C7121A}"/>
                    </a:ext>
                  </a:extLst>
                </p14:cNvPr>
                <p14:cNvContentPartPr/>
                <p14:nvPr/>
              </p14:nvContentPartPr>
              <p14:xfrm>
                <a:off x="361091" y="2451397"/>
                <a:ext cx="330480" cy="545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67E64B-0D97-4156-8397-7F6B68C712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3451" y="2433397"/>
                  <a:ext cx="3661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E4F1EF-044D-498D-AF36-444461ABF71F}"/>
                    </a:ext>
                  </a:extLst>
                </p14:cNvPr>
                <p14:cNvContentPartPr/>
                <p14:nvPr/>
              </p14:nvContentPartPr>
              <p14:xfrm>
                <a:off x="2979731" y="3074197"/>
                <a:ext cx="536400" cy="74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E4F1EF-044D-498D-AF36-444461ABF71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62091" y="3056557"/>
                  <a:ext cx="572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941439-CB05-4379-AE90-848150BCF373}"/>
                    </a:ext>
                  </a:extLst>
                </p14:cNvPr>
                <p14:cNvContentPartPr/>
                <p14:nvPr/>
              </p14:nvContentPartPr>
              <p14:xfrm>
                <a:off x="847811" y="2486317"/>
                <a:ext cx="843840" cy="70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941439-CB05-4379-AE90-848150BCF3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811" y="2468677"/>
                  <a:ext cx="879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1E0526-4628-42F8-92A2-F9B93A93DB6B}"/>
                    </a:ext>
                  </a:extLst>
                </p14:cNvPr>
                <p14:cNvContentPartPr/>
                <p14:nvPr/>
              </p14:nvContentPartPr>
              <p14:xfrm>
                <a:off x="789851" y="2525557"/>
                <a:ext cx="2147760" cy="607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1E0526-4628-42F8-92A2-F9B93A93DB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2211" y="2507557"/>
                  <a:ext cx="2183400" cy="64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F52A74-DB48-424B-BBAC-C7837BEE2B69}"/>
              </a:ext>
            </a:extLst>
          </p:cNvPr>
          <p:cNvGrpSpPr/>
          <p:nvPr/>
        </p:nvGrpSpPr>
        <p:grpSpPr>
          <a:xfrm>
            <a:off x="767531" y="3725437"/>
            <a:ext cx="1879920" cy="496080"/>
            <a:chOff x="767531" y="3725437"/>
            <a:chExt cx="187992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313666-1C60-4218-99BF-F742859916D0}"/>
                    </a:ext>
                  </a:extLst>
                </p14:cNvPr>
                <p14:cNvContentPartPr/>
                <p14:nvPr/>
              </p14:nvContentPartPr>
              <p14:xfrm>
                <a:off x="938891" y="3915157"/>
                <a:ext cx="205920" cy="191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313666-1C60-4218-99BF-F742859916D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0891" y="3897517"/>
                  <a:ext cx="241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5C2EB3-7260-4359-93C2-50B4FD670D01}"/>
                    </a:ext>
                  </a:extLst>
                </p14:cNvPr>
                <p14:cNvContentPartPr/>
                <p14:nvPr/>
              </p14:nvContentPartPr>
              <p14:xfrm>
                <a:off x="767531" y="3725437"/>
                <a:ext cx="471240" cy="496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5C2EB3-7260-4359-93C2-50B4FD670D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9531" y="3707797"/>
                  <a:ext cx="5068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8E5510-9BDD-4684-B13A-C3F1E0670222}"/>
                    </a:ext>
                  </a:extLst>
                </p14:cNvPr>
                <p14:cNvContentPartPr/>
                <p14:nvPr/>
              </p14:nvContentPartPr>
              <p14:xfrm>
                <a:off x="1476731" y="4010557"/>
                <a:ext cx="1091160" cy="16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8E5510-9BDD-4684-B13A-C3F1E06702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8731" y="3992917"/>
                  <a:ext cx="1126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67EDEF-030F-42A6-8724-DAAB7896EB3B}"/>
                    </a:ext>
                  </a:extLst>
                </p14:cNvPr>
                <p14:cNvContentPartPr/>
                <p14:nvPr/>
              </p14:nvContentPartPr>
              <p14:xfrm>
                <a:off x="2487251" y="3964837"/>
                <a:ext cx="160200" cy="186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67EDEF-030F-42A6-8724-DAAB7896EB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69251" y="3947197"/>
                  <a:ext cx="19584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2403B4-1343-4CA8-8719-69073C30E83F}"/>
              </a:ext>
            </a:extLst>
          </p:cNvPr>
          <p:cNvGrpSpPr/>
          <p:nvPr/>
        </p:nvGrpSpPr>
        <p:grpSpPr>
          <a:xfrm>
            <a:off x="838091" y="4683037"/>
            <a:ext cx="1992240" cy="582840"/>
            <a:chOff x="838091" y="4683037"/>
            <a:chExt cx="199224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241922-9F39-4A78-8E13-0A23645FAFED}"/>
                    </a:ext>
                  </a:extLst>
                </p14:cNvPr>
                <p14:cNvContentPartPr/>
                <p14:nvPr/>
              </p14:nvContentPartPr>
              <p14:xfrm>
                <a:off x="1032851" y="4847197"/>
                <a:ext cx="154440" cy="307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241922-9F39-4A78-8E13-0A23645FAF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5211" y="4829557"/>
                  <a:ext cx="1900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AFB355F-A972-4AB8-A64B-7EF811997524}"/>
                    </a:ext>
                  </a:extLst>
                </p14:cNvPr>
                <p14:cNvContentPartPr/>
                <p14:nvPr/>
              </p14:nvContentPartPr>
              <p14:xfrm>
                <a:off x="838091" y="4683037"/>
                <a:ext cx="539280" cy="582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AFB355F-A972-4AB8-A64B-7EF8119975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0091" y="4665397"/>
                  <a:ext cx="57492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D0F2B15-5103-4570-A31E-69ECF1060F28}"/>
                    </a:ext>
                  </a:extLst>
                </p14:cNvPr>
                <p14:cNvContentPartPr/>
                <p14:nvPr/>
              </p14:nvContentPartPr>
              <p14:xfrm>
                <a:off x="1869851" y="5039437"/>
                <a:ext cx="807120" cy="28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D0F2B15-5103-4570-A31E-69ECF1060F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52211" y="5021437"/>
                  <a:ext cx="842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F000CF-B100-40A3-8CB6-57F3AA7BD32D}"/>
                    </a:ext>
                  </a:extLst>
                </p14:cNvPr>
                <p14:cNvContentPartPr/>
                <p14:nvPr/>
              </p14:nvContentPartPr>
              <p14:xfrm>
                <a:off x="2651411" y="4941157"/>
                <a:ext cx="178920" cy="285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F000CF-B100-40A3-8CB6-57F3AA7BD32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33411" y="4923517"/>
                  <a:ext cx="214560" cy="32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379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57EE63-0B9B-4054-A498-4FF21720B0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1. Select next variable and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EA572-58F7-4D99-9A56-46BA91EDC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1"/>
            <a:ext cx="11203710" cy="568959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selection of </a:t>
            </a:r>
            <a:r>
              <a:rPr lang="en-US" b="1" dirty="0"/>
              <a:t>next </a:t>
            </a:r>
            <a:r>
              <a:rPr lang="en-US" b="1" dirty="0">
                <a:solidFill>
                  <a:srgbClr val="FF0000"/>
                </a:solidFill>
              </a:rPr>
              <a:t>variable</a:t>
            </a:r>
            <a:r>
              <a:rPr lang="en-US" dirty="0"/>
              <a:t>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/>
              <a:t>Random selection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 b="1" strike="sngStrike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dirty="0"/>
              <a:t>Minimum </a:t>
            </a:r>
            <a:r>
              <a:rPr lang="en-US" b="1"/>
              <a:t>remaining-values heuristic</a:t>
            </a:r>
            <a:br>
              <a:rPr lang="en-US" strike="sngStrike"/>
            </a:br>
            <a:r>
              <a:rPr lang="en-US">
                <a:sym typeface="Wingdings" panose="05000000000000000000" pitchFamily="2" charset="2"/>
              </a:rPr>
              <a:t> </a:t>
            </a:r>
            <a:br>
              <a:rPr lang="en-US">
                <a:sym typeface="Wingdings" panose="05000000000000000000" pitchFamily="2" charset="2"/>
              </a:rPr>
            </a:br>
            <a:br>
              <a:rPr lang="en-US">
                <a:sym typeface="Wingdings" panose="05000000000000000000" pitchFamily="2" charset="2"/>
              </a:rPr>
            </a:b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/>
              <a:t>Degree heuristic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 </a:t>
            </a:r>
            <a:endParaRPr lang="en-US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trike="sngStrik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CFD61-7A15-4F05-9D9C-1B68525D48F1}"/>
              </a:ext>
            </a:extLst>
          </p:cNvPr>
          <p:cNvGrpSpPr/>
          <p:nvPr/>
        </p:nvGrpSpPr>
        <p:grpSpPr>
          <a:xfrm>
            <a:off x="597611" y="1475437"/>
            <a:ext cx="317520" cy="219600"/>
            <a:chOff x="597611" y="1475437"/>
            <a:chExt cx="31752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F48BAF8-90E2-49E6-AFE2-DDC17B195551}"/>
                    </a:ext>
                  </a:extLst>
                </p14:cNvPr>
                <p14:cNvContentPartPr/>
                <p14:nvPr/>
              </p14:nvContentPartPr>
              <p14:xfrm>
                <a:off x="597611" y="1520797"/>
                <a:ext cx="264240" cy="126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F48BAF8-90E2-49E6-AFE2-DDC17B1955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971" y="1503157"/>
                  <a:ext cx="299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42B99F-A860-451D-8E03-C41F2FE687F0}"/>
                    </a:ext>
                  </a:extLst>
                </p14:cNvPr>
                <p14:cNvContentPartPr/>
                <p14:nvPr/>
              </p14:nvContentPartPr>
              <p14:xfrm>
                <a:off x="803531" y="1475437"/>
                <a:ext cx="111600" cy="219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42B99F-A860-451D-8E03-C41F2FE687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5531" y="1457797"/>
                  <a:ext cx="147240" cy="25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E6A601-CD01-46EF-B100-BA9BF628A3DE}"/>
                  </a:ext>
                </a:extLst>
              </p14:cNvPr>
              <p14:cNvContentPartPr/>
              <p14:nvPr/>
            </p14:nvContentPartPr>
            <p14:xfrm>
              <a:off x="556211" y="3216037"/>
              <a:ext cx="279360" cy="212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6A601-CD01-46EF-B100-BA9BF628A3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571" y="3198397"/>
                <a:ext cx="3150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C7773EB-2393-4398-9888-D101EC58E856}"/>
                  </a:ext>
                </a:extLst>
              </p14:cNvPr>
              <p14:cNvContentPartPr/>
              <p14:nvPr/>
            </p14:nvContentPartPr>
            <p14:xfrm>
              <a:off x="5850011" y="3197677"/>
              <a:ext cx="12960" cy="21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C7773EB-2393-4398-9888-D101EC58E8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2371" y="3180037"/>
                <a:ext cx="486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CDD996C-1FA3-4811-9209-46F8F13BBABC}"/>
                  </a:ext>
                </a:extLst>
              </p14:cNvPr>
              <p14:cNvContentPartPr/>
              <p14:nvPr/>
            </p14:nvContentPartPr>
            <p14:xfrm>
              <a:off x="5856491" y="3342397"/>
              <a:ext cx="7560" cy="26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CDD996C-1FA3-4811-9209-46F8F13BBA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8491" y="3324397"/>
                <a:ext cx="432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F2A6C7C-849C-41FB-98B2-22CBA4050073}"/>
                  </a:ext>
                </a:extLst>
              </p14:cNvPr>
              <p14:cNvContentPartPr/>
              <p14:nvPr/>
            </p14:nvContentPartPr>
            <p14:xfrm>
              <a:off x="3682811" y="1376437"/>
              <a:ext cx="1064160" cy="36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F2A6C7C-849C-41FB-98B2-22CBA40500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64811" y="1358437"/>
                <a:ext cx="109980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10521-CE23-4430-9707-CF8DA1E1EB48}"/>
              </a:ext>
            </a:extLst>
          </p:cNvPr>
          <p:cNvGrpSpPr/>
          <p:nvPr/>
        </p:nvGrpSpPr>
        <p:grpSpPr>
          <a:xfrm>
            <a:off x="6631211" y="2812117"/>
            <a:ext cx="1023840" cy="453600"/>
            <a:chOff x="6631211" y="2812117"/>
            <a:chExt cx="102384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1E25C5-28FE-4839-AB87-BF8D13DEA8AE}"/>
                    </a:ext>
                  </a:extLst>
                </p14:cNvPr>
                <p14:cNvContentPartPr/>
                <p14:nvPr/>
              </p14:nvContentPartPr>
              <p14:xfrm>
                <a:off x="6631211" y="3080677"/>
                <a:ext cx="113400" cy="172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1E25C5-28FE-4839-AB87-BF8D13DEA8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13211" y="3063037"/>
                  <a:ext cx="149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90525F-EA62-4DA3-99E3-7B57A9B03C7F}"/>
                    </a:ext>
                  </a:extLst>
                </p14:cNvPr>
                <p14:cNvContentPartPr/>
                <p14:nvPr/>
              </p14:nvContentPartPr>
              <p14:xfrm>
                <a:off x="6765851" y="2812117"/>
                <a:ext cx="417600" cy="406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90525F-EA62-4DA3-99E3-7B57A9B03C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48211" y="2794117"/>
                  <a:ext cx="4532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E2374F-010A-4CC9-908A-46D7ACB64D71}"/>
                    </a:ext>
                  </a:extLst>
                </p14:cNvPr>
                <p14:cNvContentPartPr/>
                <p14:nvPr/>
              </p14:nvContentPartPr>
              <p14:xfrm>
                <a:off x="7244651" y="3108397"/>
                <a:ext cx="83880" cy="97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E2374F-010A-4CC9-908A-46D7ACB64D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26651" y="3090757"/>
                  <a:ext cx="119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6D6D7E3-176E-4EB1-B892-A2EF8E67D5A2}"/>
                    </a:ext>
                  </a:extLst>
                </p14:cNvPr>
                <p14:cNvContentPartPr/>
                <p14:nvPr/>
              </p14:nvContentPartPr>
              <p14:xfrm>
                <a:off x="7410251" y="3057277"/>
                <a:ext cx="86040" cy="208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6D6D7E3-176E-4EB1-B892-A2EF8E67D5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92251" y="3039637"/>
                  <a:ext cx="121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AD18AD0-9020-4518-BCC5-69EB315CAF25}"/>
                    </a:ext>
                  </a:extLst>
                </p14:cNvPr>
                <p14:cNvContentPartPr/>
                <p14:nvPr/>
              </p14:nvContentPartPr>
              <p14:xfrm>
                <a:off x="7517531" y="3049717"/>
                <a:ext cx="137520" cy="148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AD18AD0-9020-4518-BCC5-69EB315CAF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99891" y="3031717"/>
                  <a:ext cx="1731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6D8D34-EE78-42BD-90B5-A3EF6C0907A3}"/>
              </a:ext>
            </a:extLst>
          </p:cNvPr>
          <p:cNvGrpSpPr/>
          <p:nvPr/>
        </p:nvGrpSpPr>
        <p:grpSpPr>
          <a:xfrm>
            <a:off x="8179571" y="3018397"/>
            <a:ext cx="668520" cy="174600"/>
            <a:chOff x="8179571" y="3018397"/>
            <a:chExt cx="66852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72A2B8-8133-4A66-BC79-6AB427B613D0}"/>
                    </a:ext>
                  </a:extLst>
                </p14:cNvPr>
                <p14:cNvContentPartPr/>
                <p14:nvPr/>
              </p14:nvContentPartPr>
              <p14:xfrm>
                <a:off x="8179571" y="3018397"/>
                <a:ext cx="239760" cy="174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72A2B8-8133-4A66-BC79-6AB427B613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61931" y="3000397"/>
                  <a:ext cx="275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23784A-965C-4D07-A379-E099C70FA6D9}"/>
                    </a:ext>
                  </a:extLst>
                </p14:cNvPr>
                <p14:cNvContentPartPr/>
                <p14:nvPr/>
              </p14:nvContentPartPr>
              <p14:xfrm>
                <a:off x="8388371" y="3041797"/>
                <a:ext cx="459720" cy="138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23784A-965C-4D07-A379-E099C70FA6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70371" y="3023797"/>
                  <a:ext cx="49536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1ACFC1-CC14-4B9C-BA92-D11D1E5BB5DF}"/>
              </a:ext>
            </a:extLst>
          </p:cNvPr>
          <p:cNvGrpSpPr/>
          <p:nvPr/>
        </p:nvGrpSpPr>
        <p:grpSpPr>
          <a:xfrm>
            <a:off x="9223931" y="2744077"/>
            <a:ext cx="2997664" cy="483480"/>
            <a:chOff x="9223931" y="2744077"/>
            <a:chExt cx="2997664" cy="48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34F2E9E-9241-422A-B6C4-69041B9543F2}"/>
                    </a:ext>
                  </a:extLst>
                </p14:cNvPr>
                <p14:cNvContentPartPr/>
                <p14:nvPr/>
              </p14:nvContentPartPr>
              <p14:xfrm>
                <a:off x="9223931" y="3078517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34F2E9E-9241-422A-B6C4-69041B9543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05931" y="30605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048ACA-351D-4821-B03F-0FA5E384981B}"/>
                    </a:ext>
                  </a:extLst>
                </p14:cNvPr>
                <p14:cNvContentPartPr/>
                <p14:nvPr/>
              </p14:nvContentPartPr>
              <p14:xfrm>
                <a:off x="9231851" y="3217117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048ACA-351D-4821-B03F-0FA5E38498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14211" y="319947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D5BBAB-E33E-48FE-AEE6-2EBC61FF9121}"/>
                    </a:ext>
                  </a:extLst>
                </p14:cNvPr>
                <p14:cNvContentPartPr/>
                <p14:nvPr/>
              </p14:nvContentPartPr>
              <p14:xfrm>
                <a:off x="9474851" y="3055837"/>
                <a:ext cx="95760" cy="171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D5BBAB-E33E-48FE-AEE6-2EBC61FF91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56851" y="3037837"/>
                  <a:ext cx="131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1AF720-6180-4C39-823F-CCB5288E2402}"/>
                    </a:ext>
                  </a:extLst>
                </p14:cNvPr>
                <p14:cNvContentPartPr/>
                <p14:nvPr/>
              </p14:nvContentPartPr>
              <p14:xfrm>
                <a:off x="9634331" y="2744077"/>
                <a:ext cx="853920" cy="433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1AF720-6180-4C39-823F-CCB5288E24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616691" y="2726077"/>
                  <a:ext cx="8895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A263F7-40C1-43C7-8C4C-DC215AA58A8D}"/>
                    </a:ext>
                  </a:extLst>
                </p14:cNvPr>
                <p14:cNvContentPartPr/>
                <p14:nvPr/>
              </p14:nvContentPartPr>
              <p14:xfrm>
                <a:off x="10560251" y="2983837"/>
                <a:ext cx="142200" cy="175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A263F7-40C1-43C7-8C4C-DC215AA58A8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542251" y="2965837"/>
                  <a:ext cx="177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330035-71BF-4388-9CA4-0E249518B4D0}"/>
                    </a:ext>
                  </a:extLst>
                </p14:cNvPr>
                <p14:cNvContentPartPr/>
                <p14:nvPr/>
              </p14:nvContentPartPr>
              <p14:xfrm>
                <a:off x="10746371" y="2993197"/>
                <a:ext cx="128160" cy="206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330035-71BF-4388-9CA4-0E249518B4D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28731" y="2975197"/>
                  <a:ext cx="163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F56C0A9-FCB1-411D-BAFD-08BC394C760B}"/>
                    </a:ext>
                  </a:extLst>
                </p14:cNvPr>
                <p14:cNvContentPartPr/>
                <p14:nvPr/>
              </p14:nvContentPartPr>
              <p14:xfrm>
                <a:off x="10942571" y="2880157"/>
                <a:ext cx="74520" cy="304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F56C0A9-FCB1-411D-BAFD-08BC394C760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924931" y="2862517"/>
                  <a:ext cx="1101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5245D55-A64F-4D10-A12C-E7C0D961C7E0}"/>
                    </a:ext>
                  </a:extLst>
                </p14:cNvPr>
                <p14:cNvContentPartPr/>
                <p14:nvPr/>
              </p14:nvContentPartPr>
              <p14:xfrm>
                <a:off x="11255771" y="2834437"/>
                <a:ext cx="702360" cy="323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5245D55-A64F-4D10-A12C-E7C0D961C7E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38131" y="2816437"/>
                  <a:ext cx="7380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E9E152-2FE2-4F7E-9A74-01BBEBDA5CDA}"/>
                    </a:ext>
                  </a:extLst>
                </p14:cNvPr>
                <p14:cNvContentPartPr/>
                <p14:nvPr/>
              </p14:nvContentPartPr>
              <p14:xfrm>
                <a:off x="12004571" y="3092917"/>
                <a:ext cx="152280" cy="98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E9E152-2FE2-4F7E-9A74-01BBEBDA5CD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986931" y="3075277"/>
                  <a:ext cx="187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6C5F4AC-3629-448D-8813-229A24312A7C}"/>
                    </a:ext>
                  </a:extLst>
                </p14:cNvPr>
                <p14:cNvContentPartPr/>
                <p14:nvPr/>
              </p14:nvContentPartPr>
              <p14:xfrm>
                <a:off x="12139875" y="2970517"/>
                <a:ext cx="81720" cy="53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6C5F4AC-3629-448D-8813-229A24312A7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122235" y="2952517"/>
                  <a:ext cx="1173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F3CDBCD-8B24-4E6D-B376-88D19B395D8A}"/>
              </a:ext>
            </a:extLst>
          </p:cNvPr>
          <p:cNvGrpSpPr/>
          <p:nvPr/>
        </p:nvGrpSpPr>
        <p:grpSpPr>
          <a:xfrm>
            <a:off x="7575075" y="1311277"/>
            <a:ext cx="401040" cy="253800"/>
            <a:chOff x="7575075" y="1311277"/>
            <a:chExt cx="40104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3D305FF-3F0B-4D93-9FBC-306CCE8C2687}"/>
                    </a:ext>
                  </a:extLst>
                </p14:cNvPr>
                <p14:cNvContentPartPr/>
                <p14:nvPr/>
              </p14:nvContentPartPr>
              <p14:xfrm>
                <a:off x="7575075" y="1311277"/>
                <a:ext cx="237600" cy="214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3D305FF-3F0B-4D93-9FBC-306CCE8C26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557435" y="1293637"/>
                  <a:ext cx="273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8D92AA-B969-4850-8C8E-AAB310566D2F}"/>
                    </a:ext>
                  </a:extLst>
                </p14:cNvPr>
                <p14:cNvContentPartPr/>
                <p14:nvPr/>
              </p14:nvContentPartPr>
              <p14:xfrm>
                <a:off x="7676235" y="1365637"/>
                <a:ext cx="299880" cy="199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8D92AA-B969-4850-8C8E-AAB310566D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58595" y="1347997"/>
                  <a:ext cx="33552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4AB198-1555-4F00-8544-79CCC3ECB7AD}"/>
              </a:ext>
            </a:extLst>
          </p:cNvPr>
          <p:cNvGrpSpPr/>
          <p:nvPr/>
        </p:nvGrpSpPr>
        <p:grpSpPr>
          <a:xfrm>
            <a:off x="7572555" y="1809157"/>
            <a:ext cx="532440" cy="202320"/>
            <a:chOff x="7572555" y="1809157"/>
            <a:chExt cx="532440" cy="2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9BF53C3-F8B6-43FF-A9D6-028C581F5E08}"/>
                    </a:ext>
                  </a:extLst>
                </p14:cNvPr>
                <p14:cNvContentPartPr/>
                <p14:nvPr/>
              </p14:nvContentPartPr>
              <p14:xfrm>
                <a:off x="7572555" y="1809157"/>
                <a:ext cx="169200" cy="139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9BF53C3-F8B6-43FF-A9D6-028C581F5E0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54555" y="1791517"/>
                  <a:ext cx="204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2DB051-5CAD-43BC-81B2-6D64907F3E2A}"/>
                    </a:ext>
                  </a:extLst>
                </p14:cNvPr>
                <p14:cNvContentPartPr/>
                <p14:nvPr/>
              </p14:nvContentPartPr>
              <p14:xfrm>
                <a:off x="7622955" y="1815637"/>
                <a:ext cx="191520" cy="124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2DB051-5CAD-43BC-81B2-6D64907F3E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605315" y="1797997"/>
                  <a:ext cx="227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489125-EED4-48F0-B9A1-ECF081126C5A}"/>
                    </a:ext>
                  </a:extLst>
                </p14:cNvPr>
                <p14:cNvContentPartPr/>
                <p14:nvPr/>
              </p14:nvContentPartPr>
              <p14:xfrm>
                <a:off x="7911675" y="1835437"/>
                <a:ext cx="193320" cy="176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489125-EED4-48F0-B9A1-ECF081126C5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94035" y="1817437"/>
                  <a:ext cx="22896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AFEFBF-B2C2-4532-8DC9-99A9E8122ABE}"/>
              </a:ext>
            </a:extLst>
          </p:cNvPr>
          <p:cNvGrpSpPr/>
          <p:nvPr/>
        </p:nvGrpSpPr>
        <p:grpSpPr>
          <a:xfrm>
            <a:off x="7615755" y="2138917"/>
            <a:ext cx="562320" cy="245160"/>
            <a:chOff x="7615755" y="2138917"/>
            <a:chExt cx="56232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60A11D-29F5-45D5-A600-270629BD99D8}"/>
                    </a:ext>
                  </a:extLst>
                </p14:cNvPr>
                <p14:cNvContentPartPr/>
                <p14:nvPr/>
              </p14:nvContentPartPr>
              <p14:xfrm>
                <a:off x="7615755" y="2138917"/>
                <a:ext cx="232200" cy="242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60A11D-29F5-45D5-A600-270629BD99D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98115" y="2120917"/>
                  <a:ext cx="267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5086729-3A47-427A-899D-463B61CD1382}"/>
                    </a:ext>
                  </a:extLst>
                </p14:cNvPr>
                <p14:cNvContentPartPr/>
                <p14:nvPr/>
              </p14:nvContentPartPr>
              <p14:xfrm>
                <a:off x="7943355" y="2228917"/>
                <a:ext cx="234720" cy="155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5086729-3A47-427A-899D-463B61CD138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25715" y="2210917"/>
                  <a:ext cx="2703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C188FBA-9FF4-457F-99D0-65DE9A3B82A2}"/>
              </a:ext>
            </a:extLst>
          </p:cNvPr>
          <p:cNvGrpSpPr/>
          <p:nvPr/>
        </p:nvGrpSpPr>
        <p:grpSpPr>
          <a:xfrm>
            <a:off x="8329635" y="1354117"/>
            <a:ext cx="434520" cy="218160"/>
            <a:chOff x="8329635" y="1354117"/>
            <a:chExt cx="43452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A48194B-ED88-4219-8068-9A7427C15C4F}"/>
                    </a:ext>
                  </a:extLst>
                </p14:cNvPr>
                <p14:cNvContentPartPr/>
                <p14:nvPr/>
              </p14:nvContentPartPr>
              <p14:xfrm>
                <a:off x="8329635" y="1413877"/>
                <a:ext cx="401760" cy="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A48194B-ED88-4219-8068-9A7427C15C4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311635" y="1395877"/>
                  <a:ext cx="437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9EFFC3D-2EE0-41C0-8BAD-A9D79DED74E6}"/>
                    </a:ext>
                  </a:extLst>
                </p14:cNvPr>
                <p14:cNvContentPartPr/>
                <p14:nvPr/>
              </p14:nvContentPartPr>
              <p14:xfrm>
                <a:off x="8692875" y="1354117"/>
                <a:ext cx="71280" cy="218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9EFFC3D-2EE0-41C0-8BAD-A9D79DED74E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75235" y="1336477"/>
                  <a:ext cx="10692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CE90EBD-C134-47A2-8E85-3C09C2100A19}"/>
              </a:ext>
            </a:extLst>
          </p:cNvPr>
          <p:cNvGrpSpPr/>
          <p:nvPr/>
        </p:nvGrpSpPr>
        <p:grpSpPr>
          <a:xfrm>
            <a:off x="9084915" y="1216957"/>
            <a:ext cx="481680" cy="369720"/>
            <a:chOff x="9084915" y="1216957"/>
            <a:chExt cx="48168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A5C3C7B-030B-4187-90D0-A8E891CE47EE}"/>
                    </a:ext>
                  </a:extLst>
                </p14:cNvPr>
                <p14:cNvContentPartPr/>
                <p14:nvPr/>
              </p14:nvContentPartPr>
              <p14:xfrm>
                <a:off x="9107955" y="1222357"/>
                <a:ext cx="73800" cy="42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A5C3C7B-030B-4187-90D0-A8E891CE47E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089955" y="1204357"/>
                  <a:ext cx="109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B3F5132-E38B-4DC4-8CC5-76A5FB280311}"/>
                    </a:ext>
                  </a:extLst>
                </p14:cNvPr>
                <p14:cNvContentPartPr/>
                <p14:nvPr/>
              </p14:nvContentPartPr>
              <p14:xfrm>
                <a:off x="9084915" y="1216957"/>
                <a:ext cx="280080" cy="369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B3F5132-E38B-4DC4-8CC5-76A5FB2803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67275" y="1198957"/>
                  <a:ext cx="3157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4859B4-677F-41E5-B67D-F65F9B768829}"/>
                    </a:ext>
                  </a:extLst>
                </p14:cNvPr>
                <p14:cNvContentPartPr/>
                <p14:nvPr/>
              </p14:nvContentPartPr>
              <p14:xfrm>
                <a:off x="9399915" y="1293637"/>
                <a:ext cx="166680" cy="226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4859B4-677F-41E5-B67D-F65F9B76882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82275" y="1275637"/>
                  <a:ext cx="20232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296ACF-2D7E-4D29-AF0A-645B43ECD1E0}"/>
              </a:ext>
            </a:extLst>
          </p:cNvPr>
          <p:cNvGrpSpPr/>
          <p:nvPr/>
        </p:nvGrpSpPr>
        <p:grpSpPr>
          <a:xfrm>
            <a:off x="8277075" y="1781437"/>
            <a:ext cx="412920" cy="230040"/>
            <a:chOff x="8277075" y="1781437"/>
            <a:chExt cx="41292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7D2C8B-2B92-4FD3-BF39-A0EC5ACD2781}"/>
                    </a:ext>
                  </a:extLst>
                </p14:cNvPr>
                <p14:cNvContentPartPr/>
                <p14:nvPr/>
              </p14:nvContentPartPr>
              <p14:xfrm>
                <a:off x="8277075" y="1885477"/>
                <a:ext cx="251280" cy="48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7D2C8B-2B92-4FD3-BF39-A0EC5ACD27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259435" y="1867837"/>
                  <a:ext cx="286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47BA85F-69DD-4153-94AB-9D322DC12196}"/>
                    </a:ext>
                  </a:extLst>
                </p14:cNvPr>
                <p14:cNvContentPartPr/>
                <p14:nvPr/>
              </p14:nvContentPartPr>
              <p14:xfrm>
                <a:off x="8590275" y="1781437"/>
                <a:ext cx="99720" cy="230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47BA85F-69DD-4153-94AB-9D322DC1219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2635" y="1763797"/>
                  <a:ext cx="13536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A90477-BCAD-47F4-87BB-E9BCF30A573F}"/>
              </a:ext>
            </a:extLst>
          </p:cNvPr>
          <p:cNvGrpSpPr/>
          <p:nvPr/>
        </p:nvGrpSpPr>
        <p:grpSpPr>
          <a:xfrm>
            <a:off x="8446995" y="2192557"/>
            <a:ext cx="325440" cy="226800"/>
            <a:chOff x="8446995" y="2192557"/>
            <a:chExt cx="32544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8463936-739B-4276-918B-DAF956E56E74}"/>
                    </a:ext>
                  </a:extLst>
                </p14:cNvPr>
                <p14:cNvContentPartPr/>
                <p14:nvPr/>
              </p14:nvContentPartPr>
              <p14:xfrm>
                <a:off x="8446995" y="2263837"/>
                <a:ext cx="273600" cy="1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8463936-739B-4276-918B-DAF956E56E7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428995" y="2246197"/>
                  <a:ext cx="309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6F101EF-8BD6-42DD-8D5C-BA7D4BD85AB2}"/>
                    </a:ext>
                  </a:extLst>
                </p14:cNvPr>
                <p14:cNvContentPartPr/>
                <p14:nvPr/>
              </p14:nvContentPartPr>
              <p14:xfrm>
                <a:off x="8677395" y="2192557"/>
                <a:ext cx="95040" cy="226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6F101EF-8BD6-42DD-8D5C-BA7D4BD85AB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59755" y="2174557"/>
                  <a:ext cx="1306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91FB9F6-AA03-436E-B7C8-BB66483F0636}"/>
              </a:ext>
            </a:extLst>
          </p:cNvPr>
          <p:cNvGrpSpPr/>
          <p:nvPr/>
        </p:nvGrpSpPr>
        <p:grpSpPr>
          <a:xfrm>
            <a:off x="9097515" y="1817797"/>
            <a:ext cx="546120" cy="748800"/>
            <a:chOff x="9097515" y="1817797"/>
            <a:chExt cx="546120" cy="74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1DA92A-5514-4A87-B414-414065C75F52}"/>
                    </a:ext>
                  </a:extLst>
                </p14:cNvPr>
                <p14:cNvContentPartPr/>
                <p14:nvPr/>
              </p14:nvContentPartPr>
              <p14:xfrm>
                <a:off x="9097515" y="1817797"/>
                <a:ext cx="138600" cy="379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1DA92A-5514-4A87-B414-414065C75F5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79515" y="1800157"/>
                  <a:ext cx="1742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53B47D-1766-46BB-9175-B41DD9F51854}"/>
                    </a:ext>
                  </a:extLst>
                </p14:cNvPr>
                <p14:cNvContentPartPr/>
                <p14:nvPr/>
              </p14:nvContentPartPr>
              <p14:xfrm>
                <a:off x="9202995" y="2297317"/>
                <a:ext cx="123120" cy="177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53B47D-1766-46BB-9175-B41DD9F5185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84995" y="2279317"/>
                  <a:ext cx="158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A3FFC3-521D-4247-AA42-09CC5379C41E}"/>
                    </a:ext>
                  </a:extLst>
                </p14:cNvPr>
                <p14:cNvContentPartPr/>
                <p14:nvPr/>
              </p14:nvContentPartPr>
              <p14:xfrm>
                <a:off x="9494595" y="2278597"/>
                <a:ext cx="110520" cy="129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A3FFC3-521D-4247-AA42-09CC5379C41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76595" y="2260597"/>
                  <a:ext cx="146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C32A092-6C5F-4C80-B142-6D9F0F8CA2A0}"/>
                    </a:ext>
                  </a:extLst>
                </p14:cNvPr>
                <p14:cNvContentPartPr/>
                <p14:nvPr/>
              </p14:nvContentPartPr>
              <p14:xfrm>
                <a:off x="9587475" y="2306317"/>
                <a:ext cx="56160" cy="260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C32A092-6C5F-4C80-B142-6D9F0F8CA2A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69475" y="2288317"/>
                  <a:ext cx="9180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8B67B04-9AED-4EBF-9F7D-6A0E1B12F1BA}"/>
              </a:ext>
            </a:extLst>
          </p:cNvPr>
          <p:cNvGrpSpPr/>
          <p:nvPr/>
        </p:nvGrpSpPr>
        <p:grpSpPr>
          <a:xfrm>
            <a:off x="6943635" y="1774237"/>
            <a:ext cx="423360" cy="295200"/>
            <a:chOff x="6943635" y="1774237"/>
            <a:chExt cx="42336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BB6CD37-12B5-4C6D-A074-907AD620DA27}"/>
                    </a:ext>
                  </a:extLst>
                </p14:cNvPr>
                <p14:cNvContentPartPr/>
                <p14:nvPr/>
              </p14:nvContentPartPr>
              <p14:xfrm>
                <a:off x="6943635" y="1917157"/>
                <a:ext cx="331560" cy="19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BB6CD37-12B5-4C6D-A074-907AD620DA2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25635" y="1899517"/>
                  <a:ext cx="367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BA3698E-3295-4839-BFC0-9D156D6BCC28}"/>
                    </a:ext>
                  </a:extLst>
                </p14:cNvPr>
                <p14:cNvContentPartPr/>
                <p14:nvPr/>
              </p14:nvContentPartPr>
              <p14:xfrm>
                <a:off x="7231275" y="1774237"/>
                <a:ext cx="135720" cy="295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BA3698E-3295-4839-BFC0-9D156D6BCC2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213635" y="1756597"/>
                  <a:ext cx="171360" cy="33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F50EAED-975D-4F27-B3C5-11C6E5FB831C}"/>
                  </a:ext>
                </a:extLst>
              </p14:cNvPr>
              <p14:cNvContentPartPr/>
              <p14:nvPr/>
            </p14:nvContentPartPr>
            <p14:xfrm>
              <a:off x="8230995" y="3527077"/>
              <a:ext cx="703440" cy="349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F50EAED-975D-4F27-B3C5-11C6E5FB831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213355" y="3509077"/>
                <a:ext cx="7390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2759239-ED26-4C1F-9D43-25D4C4C338F6}"/>
                  </a:ext>
                </a:extLst>
              </p14:cNvPr>
              <p14:cNvContentPartPr/>
              <p14:nvPr/>
            </p14:nvContentPartPr>
            <p14:xfrm>
              <a:off x="872537" y="5234811"/>
              <a:ext cx="1537200" cy="864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2759239-ED26-4C1F-9D43-25D4C4C338F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54897" y="5217171"/>
                <a:ext cx="15728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7D69276-392F-459C-ADBE-973E985BAEBF}"/>
                  </a:ext>
                </a:extLst>
              </p14:cNvPr>
              <p14:cNvContentPartPr/>
              <p14:nvPr/>
            </p14:nvContentPartPr>
            <p14:xfrm>
              <a:off x="10617737" y="3371451"/>
              <a:ext cx="1060920" cy="1224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7D69276-392F-459C-ADBE-973E985BAEB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600097" y="3353811"/>
                <a:ext cx="1096560" cy="1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8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3878CD-A601-437D-A5AC-9D03725D1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1. Select next variable and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26B1E-5296-40EF-AE25-ED1D32253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For the selection of </a:t>
            </a:r>
            <a:r>
              <a:rPr lang="en-US" b="1" dirty="0"/>
              <a:t>next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/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/>
              <a:t>Random selection</a:t>
            </a:r>
            <a:endParaRPr lang="en-US" b="1" strike="sngStrike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/>
              <a:t>Least-constraining-value </a:t>
            </a:r>
            <a:r>
              <a:rPr lang="en-US"/>
              <a:t>heuristic</a:t>
            </a:r>
            <a:br>
              <a:rPr lang="en-US" dirty="0"/>
            </a:br>
            <a:br>
              <a:rPr lang="en-US" dirty="0"/>
            </a:br>
            <a:br>
              <a:rPr lang="en-US"/>
            </a:b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A720052-1B6A-4A63-888C-7EC9BF771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56777" r="33582" b="26599"/>
          <a:stretch/>
        </p:blipFill>
        <p:spPr>
          <a:xfrm>
            <a:off x="6052931" y="3429000"/>
            <a:ext cx="5539755" cy="20597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6F85D9-7168-41EB-A8CA-589E4684E25A}"/>
                  </a:ext>
                </a:extLst>
              </p14:cNvPr>
              <p14:cNvContentPartPr/>
              <p14:nvPr/>
            </p14:nvContentPartPr>
            <p14:xfrm>
              <a:off x="5401337" y="2336451"/>
              <a:ext cx="17640" cy="36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6F85D9-7168-41EB-A8CA-589E4684E2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3697" y="2318451"/>
                <a:ext cx="532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FA1C63-B6D8-4F26-A0D7-B41CCC5EDA62}"/>
                  </a:ext>
                </a:extLst>
              </p14:cNvPr>
              <p14:cNvContentPartPr/>
              <p14:nvPr/>
            </p14:nvContentPartPr>
            <p14:xfrm>
              <a:off x="5435177" y="2468211"/>
              <a:ext cx="5040" cy="48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FA1C63-B6D8-4F26-A0D7-B41CCC5ED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7537" y="2450571"/>
                <a:ext cx="4068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07BFC47-28D9-4367-BE3D-D59F0BC2A065}"/>
              </a:ext>
            </a:extLst>
          </p:cNvPr>
          <p:cNvGrpSpPr/>
          <p:nvPr/>
        </p:nvGrpSpPr>
        <p:grpSpPr>
          <a:xfrm>
            <a:off x="6299537" y="389571"/>
            <a:ext cx="1820160" cy="1206720"/>
            <a:chOff x="6299537" y="389571"/>
            <a:chExt cx="1820160" cy="12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635593E-948F-4908-80DE-7C64EDA986A1}"/>
                    </a:ext>
                  </a:extLst>
                </p14:cNvPr>
                <p14:cNvContentPartPr/>
                <p14:nvPr/>
              </p14:nvContentPartPr>
              <p14:xfrm>
                <a:off x="6313577" y="506571"/>
                <a:ext cx="105840" cy="173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635593E-948F-4908-80DE-7C64EDA986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95577" y="488931"/>
                  <a:ext cx="141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5C511E3-6605-44BB-B357-DEF927AABCDB}"/>
                    </a:ext>
                  </a:extLst>
                </p14:cNvPr>
                <p14:cNvContentPartPr/>
                <p14:nvPr/>
              </p14:nvContentPartPr>
              <p14:xfrm>
                <a:off x="6370097" y="565971"/>
                <a:ext cx="183600" cy="181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5C511E3-6605-44BB-B357-DEF927AABC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52457" y="548331"/>
                  <a:ext cx="219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C1ADF3-A4B8-48DA-AAC6-05FD26FB21C5}"/>
                    </a:ext>
                  </a:extLst>
                </p14:cNvPr>
                <p14:cNvContentPartPr/>
                <p14:nvPr/>
              </p14:nvContentPartPr>
              <p14:xfrm>
                <a:off x="6299537" y="523851"/>
                <a:ext cx="255960" cy="233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C1ADF3-A4B8-48DA-AAC6-05FD26FB21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81897" y="506211"/>
                  <a:ext cx="291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548DE8-F96F-479B-9C0F-A277307354EC}"/>
                    </a:ext>
                  </a:extLst>
                </p14:cNvPr>
                <p14:cNvContentPartPr/>
                <p14:nvPr/>
              </p14:nvContentPartPr>
              <p14:xfrm>
                <a:off x="6674657" y="629691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548DE8-F96F-479B-9C0F-A277307354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56657" y="6116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F6CC0D3-BCD6-4B0E-9238-7529F4040617}"/>
                    </a:ext>
                  </a:extLst>
                </p14:cNvPr>
                <p14:cNvContentPartPr/>
                <p14:nvPr/>
              </p14:nvContentPartPr>
              <p14:xfrm>
                <a:off x="6654497" y="573531"/>
                <a:ext cx="101520" cy="250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F6CC0D3-BCD6-4B0E-9238-7529F40406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36497" y="555891"/>
                  <a:ext cx="137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0DEA5A-3C3A-4538-840D-6FE26D8A7DA9}"/>
                    </a:ext>
                  </a:extLst>
                </p14:cNvPr>
                <p14:cNvContentPartPr/>
                <p14:nvPr/>
              </p14:nvContentPartPr>
              <p14:xfrm>
                <a:off x="6694817" y="534651"/>
                <a:ext cx="173520" cy="73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0DEA5A-3C3A-4538-840D-6FE26D8A7D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6817" y="516651"/>
                  <a:ext cx="209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4D8BF36-AFA4-4DAF-A296-67C3363F4BCB}"/>
                    </a:ext>
                  </a:extLst>
                </p14:cNvPr>
                <p14:cNvContentPartPr/>
                <p14:nvPr/>
              </p14:nvContentPartPr>
              <p14:xfrm>
                <a:off x="6911537" y="572451"/>
                <a:ext cx="752400" cy="14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4D8BF36-AFA4-4DAF-A296-67C3363F4B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93897" y="554811"/>
                  <a:ext cx="788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F7A67D-9C0A-47A1-AD27-FD58BB99542A}"/>
                    </a:ext>
                  </a:extLst>
                </p14:cNvPr>
                <p14:cNvContentPartPr/>
                <p14:nvPr/>
              </p14:nvContentPartPr>
              <p14:xfrm>
                <a:off x="6895337" y="603771"/>
                <a:ext cx="610920" cy="510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F7A67D-9C0A-47A1-AD27-FD58BB9954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77697" y="586131"/>
                  <a:ext cx="64656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5E7356-D11E-493A-BA32-D52B8B98EAD6}"/>
                    </a:ext>
                  </a:extLst>
                </p14:cNvPr>
                <p14:cNvContentPartPr/>
                <p14:nvPr/>
              </p14:nvContentPartPr>
              <p14:xfrm>
                <a:off x="6865097" y="689811"/>
                <a:ext cx="414720" cy="90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5E7356-D11E-493A-BA32-D52B8B98EA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47457" y="671811"/>
                  <a:ext cx="45036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630A21-5660-4480-B82A-FFF8DA14A4FC}"/>
                    </a:ext>
                  </a:extLst>
                </p14:cNvPr>
                <p14:cNvContentPartPr/>
                <p14:nvPr/>
              </p14:nvContentPartPr>
              <p14:xfrm>
                <a:off x="7890017" y="389571"/>
                <a:ext cx="229680" cy="273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630A21-5660-4480-B82A-FFF8DA14A4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72017" y="371571"/>
                  <a:ext cx="2653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740B61-D206-483C-95EC-D9014C5BB4DE}"/>
                    </a:ext>
                  </a:extLst>
                </p14:cNvPr>
                <p14:cNvContentPartPr/>
                <p14:nvPr/>
              </p14:nvContentPartPr>
              <p14:xfrm>
                <a:off x="7833857" y="909771"/>
                <a:ext cx="123840" cy="249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740B61-D206-483C-95EC-D9014C5BB4D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15857" y="891771"/>
                  <a:ext cx="159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8B719A-373A-40C5-BB5B-B4448E45678E}"/>
                    </a:ext>
                  </a:extLst>
                </p14:cNvPr>
                <p14:cNvContentPartPr/>
                <p14:nvPr/>
              </p14:nvContentPartPr>
              <p14:xfrm>
                <a:off x="7661777" y="1501611"/>
                <a:ext cx="180000" cy="16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8B719A-373A-40C5-BB5B-B4448E4567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77" y="1483611"/>
                  <a:ext cx="215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B66922-CABF-4BD9-B999-E2F54456001F}"/>
                    </a:ext>
                  </a:extLst>
                </p14:cNvPr>
                <p14:cNvContentPartPr/>
                <p14:nvPr/>
              </p14:nvContentPartPr>
              <p14:xfrm>
                <a:off x="7956977" y="1365171"/>
                <a:ext cx="142560" cy="230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B66922-CABF-4BD9-B999-E2F54456001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38977" y="1347531"/>
                  <a:ext cx="1782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5AF8E9-9EA9-4AF3-B7F0-7EA2BB5D075C}"/>
              </a:ext>
            </a:extLst>
          </p:cNvPr>
          <p:cNvGrpSpPr/>
          <p:nvPr/>
        </p:nvGrpSpPr>
        <p:grpSpPr>
          <a:xfrm>
            <a:off x="7106297" y="1962771"/>
            <a:ext cx="4003920" cy="1289520"/>
            <a:chOff x="7106297" y="1962771"/>
            <a:chExt cx="4003920" cy="128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03A1AB-BDB8-4906-A991-6F4B7C150237}"/>
                    </a:ext>
                  </a:extLst>
                </p14:cNvPr>
                <p14:cNvContentPartPr/>
                <p14:nvPr/>
              </p14:nvContentPartPr>
              <p14:xfrm>
                <a:off x="7106297" y="2320611"/>
                <a:ext cx="238680" cy="18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03A1AB-BDB8-4906-A991-6F4B7C1502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88297" y="2302971"/>
                  <a:ext cx="274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24F9EAF-7EDD-4DB7-B9DB-E9F64B764814}"/>
                    </a:ext>
                  </a:extLst>
                </p14:cNvPr>
                <p14:cNvContentPartPr/>
                <p14:nvPr/>
              </p14:nvContentPartPr>
              <p14:xfrm>
                <a:off x="7351817" y="2216571"/>
                <a:ext cx="68400" cy="204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24F9EAF-7EDD-4DB7-B9DB-E9F64B7648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34177" y="2198931"/>
                  <a:ext cx="104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C8E71D4-256A-43B0-B317-33849202A195}"/>
                    </a:ext>
                  </a:extLst>
                </p14:cNvPr>
                <p14:cNvContentPartPr/>
                <p14:nvPr/>
              </p14:nvContentPartPr>
              <p14:xfrm>
                <a:off x="7782017" y="2087331"/>
                <a:ext cx="215640" cy="331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C8E71D4-256A-43B0-B317-33849202A1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64017" y="2069691"/>
                  <a:ext cx="2512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7740FC-8CFE-4ED8-8ABF-0C726A5B721F}"/>
                    </a:ext>
                  </a:extLst>
                </p14:cNvPr>
                <p14:cNvContentPartPr/>
                <p14:nvPr/>
              </p14:nvContentPartPr>
              <p14:xfrm>
                <a:off x="8029337" y="2227011"/>
                <a:ext cx="211320" cy="166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7740FC-8CFE-4ED8-8ABF-0C726A5B72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11697" y="2209011"/>
                  <a:ext cx="246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217024-D24A-4472-8757-0FE634AC4A96}"/>
                    </a:ext>
                  </a:extLst>
                </p14:cNvPr>
                <p14:cNvContentPartPr/>
                <p14:nvPr/>
              </p14:nvContentPartPr>
              <p14:xfrm>
                <a:off x="8170097" y="2263011"/>
                <a:ext cx="408600" cy="106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217024-D24A-4472-8757-0FE634AC4A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52457" y="2245371"/>
                  <a:ext cx="444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47A0A94-0F36-48A1-AA70-C64D6AF8F367}"/>
                    </a:ext>
                  </a:extLst>
                </p14:cNvPr>
                <p14:cNvContentPartPr/>
                <p14:nvPr/>
              </p14:nvContentPartPr>
              <p14:xfrm>
                <a:off x="8622257" y="2254371"/>
                <a:ext cx="181800" cy="111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47A0A94-0F36-48A1-AA70-C64D6AF8F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04617" y="2236371"/>
                  <a:ext cx="217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C49432-AB88-4A1C-AB11-28FBBA2C9635}"/>
                    </a:ext>
                  </a:extLst>
                </p14:cNvPr>
                <p14:cNvContentPartPr/>
                <p14:nvPr/>
              </p14:nvContentPartPr>
              <p14:xfrm>
                <a:off x="9048497" y="2238171"/>
                <a:ext cx="356040" cy="114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C49432-AB88-4A1C-AB11-28FBBA2C96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30857" y="2220171"/>
                  <a:ext cx="391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833CAA-0B56-4C06-B334-EBF9E42C0ADB}"/>
                    </a:ext>
                  </a:extLst>
                </p14:cNvPr>
                <p14:cNvContentPartPr/>
                <p14:nvPr/>
              </p14:nvContentPartPr>
              <p14:xfrm>
                <a:off x="9457457" y="2237451"/>
                <a:ext cx="84600" cy="132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833CAA-0B56-4C06-B334-EBF9E42C0A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39817" y="2219451"/>
                  <a:ext cx="120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3CF0F4-B0AF-474A-9C8A-C274EC1C0BDB}"/>
                    </a:ext>
                  </a:extLst>
                </p14:cNvPr>
                <p14:cNvContentPartPr/>
                <p14:nvPr/>
              </p14:nvContentPartPr>
              <p14:xfrm>
                <a:off x="9584177" y="2106051"/>
                <a:ext cx="132120" cy="296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73CF0F4-B0AF-474A-9C8A-C274EC1C0B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66537" y="2088051"/>
                  <a:ext cx="1677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8A8C2D-9D49-4D72-83AA-47253C42AE79}"/>
                    </a:ext>
                  </a:extLst>
                </p14:cNvPr>
                <p14:cNvContentPartPr/>
                <p14:nvPr/>
              </p14:nvContentPartPr>
              <p14:xfrm>
                <a:off x="9909257" y="2265531"/>
                <a:ext cx="178200" cy="142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8A8C2D-9D49-4D72-83AA-47253C42AE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891617" y="2247531"/>
                  <a:ext cx="213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C81F05-EC0C-496E-8FC2-3CC99F34ADCB}"/>
                    </a:ext>
                  </a:extLst>
                </p14:cNvPr>
                <p14:cNvContentPartPr/>
                <p14:nvPr/>
              </p14:nvContentPartPr>
              <p14:xfrm>
                <a:off x="10142177" y="1962771"/>
                <a:ext cx="312480" cy="364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C81F05-EC0C-496E-8FC2-3CC99F34AD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24537" y="1944771"/>
                  <a:ext cx="3481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4C365ED-E414-478C-9EFD-69D90CB5019F}"/>
                    </a:ext>
                  </a:extLst>
                </p14:cNvPr>
                <p14:cNvContentPartPr/>
                <p14:nvPr/>
              </p14:nvContentPartPr>
              <p14:xfrm>
                <a:off x="10574897" y="2247891"/>
                <a:ext cx="16920" cy="132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4C365ED-E414-478C-9EFD-69D90CB501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56897" y="2230251"/>
                  <a:ext cx="52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C0BD80E-8933-448B-B0EF-7D2E906B1B7E}"/>
                    </a:ext>
                  </a:extLst>
                </p14:cNvPr>
                <p14:cNvContentPartPr/>
                <p14:nvPr/>
              </p14:nvContentPartPr>
              <p14:xfrm>
                <a:off x="10653737" y="2115051"/>
                <a:ext cx="151560" cy="231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C0BD80E-8933-448B-B0EF-7D2E906B1B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35737" y="2097411"/>
                  <a:ext cx="187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F0EF141-C144-4F03-934F-2A4F30AC044C}"/>
                    </a:ext>
                  </a:extLst>
                </p14:cNvPr>
                <p14:cNvContentPartPr/>
                <p14:nvPr/>
              </p14:nvContentPartPr>
              <p14:xfrm>
                <a:off x="10853537" y="2239251"/>
                <a:ext cx="114120" cy="118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F0EF141-C144-4F03-934F-2A4F30AC04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35537" y="2221611"/>
                  <a:ext cx="149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ADC1DD3-570F-4E38-8862-DE9333378516}"/>
                    </a:ext>
                  </a:extLst>
                </p14:cNvPr>
                <p14:cNvContentPartPr/>
                <p14:nvPr/>
              </p14:nvContentPartPr>
              <p14:xfrm>
                <a:off x="11054057" y="2227371"/>
                <a:ext cx="56160" cy="188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ADC1DD3-570F-4E38-8862-DE93333785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36417" y="2209731"/>
                  <a:ext cx="91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BEE6F31-AEE3-403E-BDA8-CC6456ADD2A5}"/>
                    </a:ext>
                  </a:extLst>
                </p14:cNvPr>
                <p14:cNvContentPartPr/>
                <p14:nvPr/>
              </p14:nvContentPartPr>
              <p14:xfrm>
                <a:off x="7544417" y="2705811"/>
                <a:ext cx="338760" cy="34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BEE6F31-AEE3-403E-BDA8-CC6456ADD2A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26777" y="2688171"/>
                  <a:ext cx="374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99AED15-C430-4368-AAE0-5CEFD5D8051B}"/>
                    </a:ext>
                  </a:extLst>
                </p14:cNvPr>
                <p14:cNvContentPartPr/>
                <p14:nvPr/>
              </p14:nvContentPartPr>
              <p14:xfrm>
                <a:off x="7886417" y="2627331"/>
                <a:ext cx="60840" cy="226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99AED15-C430-4368-AAE0-5CEFD5D805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68417" y="2609691"/>
                  <a:ext cx="96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3A8BA7C-46E9-45F9-862C-85187BE83ACC}"/>
                    </a:ext>
                  </a:extLst>
                </p14:cNvPr>
                <p14:cNvContentPartPr/>
                <p14:nvPr/>
              </p14:nvContentPartPr>
              <p14:xfrm>
                <a:off x="8198897" y="2772771"/>
                <a:ext cx="133560" cy="131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A8BA7C-46E9-45F9-862C-85187BE83A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80897" y="2755131"/>
                  <a:ext cx="169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45D27CE-FAA9-4E6A-B6FC-EE7BE96D1D62}"/>
                    </a:ext>
                  </a:extLst>
                </p14:cNvPr>
                <p14:cNvContentPartPr/>
                <p14:nvPr/>
              </p14:nvContentPartPr>
              <p14:xfrm>
                <a:off x="8526137" y="2621211"/>
                <a:ext cx="708840" cy="386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45D27CE-FAA9-4E6A-B6FC-EE7BE96D1D6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08137" y="2603571"/>
                  <a:ext cx="7444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6BCB6E6-29FA-457F-BF7A-3658DFDCA882}"/>
                    </a:ext>
                  </a:extLst>
                </p14:cNvPr>
                <p14:cNvContentPartPr/>
                <p14:nvPr/>
              </p14:nvContentPartPr>
              <p14:xfrm>
                <a:off x="9573737" y="2795091"/>
                <a:ext cx="689760" cy="193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6BCB6E6-29FA-457F-BF7A-3658DFDCA88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56097" y="2777091"/>
                  <a:ext cx="725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FB4C0EE-C65D-4C76-BCDF-4F8695831727}"/>
                    </a:ext>
                  </a:extLst>
                </p14:cNvPr>
                <p14:cNvContentPartPr/>
                <p14:nvPr/>
              </p14:nvContentPartPr>
              <p14:xfrm>
                <a:off x="8209337" y="2367411"/>
                <a:ext cx="1032120" cy="792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FB4C0EE-C65D-4C76-BCDF-4F86958317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91697" y="2349771"/>
                  <a:ext cx="1067760" cy="8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22BE08-24F0-4381-BD38-F5E4947C5421}"/>
                    </a:ext>
                  </a:extLst>
                </p14:cNvPr>
                <p14:cNvContentPartPr/>
                <p14:nvPr/>
              </p14:nvContentPartPr>
              <p14:xfrm>
                <a:off x="8051297" y="3143931"/>
                <a:ext cx="171000" cy="108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22BE08-24F0-4381-BD38-F5E4947C54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33657" y="3125931"/>
                  <a:ext cx="206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19689B4-D63E-49B7-9C42-6CC7A6521780}"/>
                    </a:ext>
                  </a:extLst>
                </p14:cNvPr>
                <p14:cNvContentPartPr/>
                <p14:nvPr/>
              </p14:nvContentPartPr>
              <p14:xfrm>
                <a:off x="8162177" y="3079851"/>
                <a:ext cx="136440" cy="155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19689B4-D63E-49B7-9C42-6CC7A65217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44537" y="3061851"/>
                  <a:ext cx="1720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FC8FE1-BF6E-4D81-9EF9-D20A57A74746}"/>
              </a:ext>
            </a:extLst>
          </p:cNvPr>
          <p:cNvGrpSpPr/>
          <p:nvPr/>
        </p:nvGrpSpPr>
        <p:grpSpPr>
          <a:xfrm>
            <a:off x="5829377" y="2055291"/>
            <a:ext cx="932760" cy="492480"/>
            <a:chOff x="5829377" y="2055291"/>
            <a:chExt cx="93276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E79184-FF1B-471F-8452-CD65A5CDE6FC}"/>
                    </a:ext>
                  </a:extLst>
                </p14:cNvPr>
                <p14:cNvContentPartPr/>
                <p14:nvPr/>
              </p14:nvContentPartPr>
              <p14:xfrm>
                <a:off x="5829377" y="2237451"/>
                <a:ext cx="158760" cy="167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E79184-FF1B-471F-8452-CD65A5CDE6F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11737" y="2219451"/>
                  <a:ext cx="194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7C3BA40-4EC1-4EB9-BE43-1D27792E7585}"/>
                    </a:ext>
                  </a:extLst>
                </p14:cNvPr>
                <p14:cNvContentPartPr/>
                <p14:nvPr/>
              </p14:nvContentPartPr>
              <p14:xfrm>
                <a:off x="6035657" y="2055291"/>
                <a:ext cx="329400" cy="359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7C3BA40-4EC1-4EB9-BE43-1D27792E75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18017" y="2037291"/>
                  <a:ext cx="365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F10E4E-9F35-4CC9-96C4-97CC167D0E26}"/>
                    </a:ext>
                  </a:extLst>
                </p14:cNvPr>
                <p14:cNvContentPartPr/>
                <p14:nvPr/>
              </p14:nvContentPartPr>
              <p14:xfrm>
                <a:off x="6392417" y="2282811"/>
                <a:ext cx="141480" cy="75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F10E4E-9F35-4CC9-96C4-97CC167D0E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74417" y="2264811"/>
                  <a:ext cx="177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C0DF1F-C809-4078-9600-B9E7D0B32833}"/>
                    </a:ext>
                  </a:extLst>
                </p14:cNvPr>
                <p14:cNvContentPartPr/>
                <p14:nvPr/>
              </p14:nvContentPartPr>
              <p14:xfrm>
                <a:off x="6572057" y="2233851"/>
                <a:ext cx="190080" cy="169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C0DF1F-C809-4078-9600-B9E7D0B3283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54057" y="2215851"/>
                  <a:ext cx="225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86EEA8C-F71F-46B8-8AE6-E694AC0C4189}"/>
                    </a:ext>
                  </a:extLst>
                </p14:cNvPr>
                <p14:cNvContentPartPr/>
                <p14:nvPr/>
              </p14:nvContentPartPr>
              <p14:xfrm>
                <a:off x="5935577" y="2476491"/>
                <a:ext cx="601200" cy="71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86EEA8C-F71F-46B8-8AE6-E694AC0C41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17577" y="2458851"/>
                  <a:ext cx="63684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B625A58-BDA4-4EC7-BA6A-7A945E0C68EC}"/>
                  </a:ext>
                </a:extLst>
              </p14:cNvPr>
              <p14:cNvContentPartPr/>
              <p14:nvPr/>
            </p14:nvContentPartPr>
            <p14:xfrm>
              <a:off x="910697" y="742371"/>
              <a:ext cx="223200" cy="892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B625A58-BDA4-4EC7-BA6A-7A945E0C68E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3057" y="724731"/>
                <a:ext cx="2588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C501CB4-05F2-4F7B-8D37-3D99534F6C7B}"/>
                  </a:ext>
                </a:extLst>
              </p14:cNvPr>
              <p14:cNvContentPartPr/>
              <p14:nvPr/>
            </p14:nvContentPartPr>
            <p14:xfrm>
              <a:off x="597137" y="645891"/>
              <a:ext cx="73800" cy="234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C501CB4-05F2-4F7B-8D37-3D99534F6C7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9497" y="628251"/>
                <a:ext cx="10944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57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C4537-9150-45A6-9B6E-0755A2607E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2.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A3960-79E4-4F1E-8296-F3C201B7B8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Propagation constraint to </a:t>
            </a:r>
            <a:r>
              <a:rPr lang="en-US" b="1" dirty="0"/>
              <a:t>reduce domains </a:t>
            </a:r>
            <a:r>
              <a:rPr lang="en-US" dirty="0"/>
              <a:t>of other </a:t>
            </a:r>
            <a:br>
              <a:rPr lang="en-US" dirty="0"/>
            </a:br>
            <a:r>
              <a:rPr lang="en-US" dirty="0"/>
              <a:t>variables </a:t>
            </a:r>
            <a:r>
              <a:rPr lang="en-US" b="1" dirty="0"/>
              <a:t>when having a new assignment</a:t>
            </a:r>
            <a:r>
              <a:rPr lang="en-US" dirty="0"/>
              <a:t> (</a:t>
            </a:r>
            <a:r>
              <a:rPr lang="en-US" i="1" dirty="0"/>
              <a:t>var = value</a:t>
            </a:r>
            <a:r>
              <a:rPr lang="en-US" dirty="0"/>
              <a:t>). 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Forward checking</a:t>
            </a:r>
            <a:r>
              <a:rPr lang="en-US" dirty="0"/>
              <a:t>: </a:t>
            </a:r>
            <a:br>
              <a:rPr lang="en-US" strike="sngStrike" dirty="0"/>
            </a:br>
            <a:br>
              <a:rPr lang="en-US" strike="sngStrike"/>
            </a:br>
            <a:br>
              <a:rPr lang="en-US" strike="sngStrike" dirty="0">
                <a:sym typeface="Wingdings" panose="05000000000000000000" pitchFamily="2" charset="2"/>
              </a:rPr>
            </a:br>
            <a:br>
              <a:rPr lang="en-US" strike="sngStrike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Forward checking </a:t>
            </a:r>
            <a:r>
              <a:rPr lang="en-US" b="1" dirty="0">
                <a:sym typeface="Wingdings" panose="05000000000000000000" pitchFamily="2" charset="2"/>
              </a:rPr>
              <a:t>doesn’t detect all inconsistencies</a:t>
            </a:r>
            <a:r>
              <a:rPr lang="en-US" dirty="0">
                <a:sym typeface="Wingdings" panose="05000000000000000000" pitchFamily="2" charset="2"/>
              </a:rPr>
              <a:t>, for example</a:t>
            </a: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ym typeface="Wingdings" panose="05000000000000000000" pitchFamily="2" charset="2"/>
              </a:rPr>
              <a:t>Maintaining arc consistency</a:t>
            </a:r>
            <a:r>
              <a:rPr lang="en-US" dirty="0">
                <a:sym typeface="Wingdings" panose="05000000000000000000" pitchFamily="2" charset="2"/>
              </a:rPr>
              <a:t>: </a:t>
            </a:r>
          </a:p>
          <a:p>
            <a:endParaRPr lang="en-US" strike="sngStrik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" name="Picture 60" descr="A close up of a map&#10;&#10;Description automatically generated">
            <a:extLst>
              <a:ext uri="{FF2B5EF4-FFF2-40B4-BE49-F238E27FC236}">
                <a16:creationId xmlns:a16="http://schemas.microsoft.com/office/drawing/2014/main" id="{2E496BDF-6D40-4234-B62B-886BD9FB9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56777" r="33582" b="26599"/>
          <a:stretch/>
        </p:blipFill>
        <p:spPr>
          <a:xfrm>
            <a:off x="6875822" y="1"/>
            <a:ext cx="5316178" cy="1976582"/>
          </a:xfrm>
          <a:prstGeom prst="rect">
            <a:avLst/>
          </a:prstGeom>
        </p:spPr>
      </p:pic>
      <p:graphicFrame>
        <p:nvGraphicFramePr>
          <p:cNvPr id="84" name="Table 84">
            <a:extLst>
              <a:ext uri="{FF2B5EF4-FFF2-40B4-BE49-F238E27FC236}">
                <a16:creationId xmlns:a16="http://schemas.microsoft.com/office/drawing/2014/main" id="{D963A046-CA58-45EA-AA4E-422D7D1F8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58671"/>
              </p:ext>
            </p:extLst>
          </p:nvPr>
        </p:nvGraphicFramePr>
        <p:xfrm>
          <a:off x="966976" y="3716143"/>
          <a:ext cx="913831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825">
                  <a:extLst>
                    <a:ext uri="{9D8B030D-6E8A-4147-A177-3AD203B41FA5}">
                      <a16:colId xmlns:a16="http://schemas.microsoft.com/office/drawing/2014/main" val="2069390906"/>
                    </a:ext>
                  </a:extLst>
                </a:gridCol>
                <a:gridCol w="1392196">
                  <a:extLst>
                    <a:ext uri="{9D8B030D-6E8A-4147-A177-3AD203B41FA5}">
                      <a16:colId xmlns:a16="http://schemas.microsoft.com/office/drawing/2014/main" val="3340445054"/>
                    </a:ext>
                  </a:extLst>
                </a:gridCol>
                <a:gridCol w="1424574">
                  <a:extLst>
                    <a:ext uri="{9D8B030D-6E8A-4147-A177-3AD203B41FA5}">
                      <a16:colId xmlns:a16="http://schemas.microsoft.com/office/drawing/2014/main" val="3486025842"/>
                    </a:ext>
                  </a:extLst>
                </a:gridCol>
                <a:gridCol w="1424574">
                  <a:extLst>
                    <a:ext uri="{9D8B030D-6E8A-4147-A177-3AD203B41FA5}">
                      <a16:colId xmlns:a16="http://schemas.microsoft.com/office/drawing/2014/main" val="2811097430"/>
                    </a:ext>
                  </a:extLst>
                </a:gridCol>
                <a:gridCol w="1424574">
                  <a:extLst>
                    <a:ext uri="{9D8B030D-6E8A-4147-A177-3AD203B41FA5}">
                      <a16:colId xmlns:a16="http://schemas.microsoft.com/office/drawing/2014/main" val="1540276015"/>
                    </a:ext>
                  </a:extLst>
                </a:gridCol>
                <a:gridCol w="1424574">
                  <a:extLst>
                    <a:ext uri="{9D8B030D-6E8A-4147-A177-3AD203B41FA5}">
                      <a16:colId xmlns:a16="http://schemas.microsoft.com/office/drawing/2014/main" val="4047910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20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PhuTho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VinhPhuc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BacNinh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BacGiang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HungYen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05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HaNoi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= blue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sngStrike" dirty="0">
                        <a:solidFill>
                          <a:srgbClr val="FF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strike="sngStrike" dirty="0">
                        <a:solidFill>
                          <a:srgbClr val="FF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strike="sngStrike" dirty="0">
                        <a:solidFill>
                          <a:srgbClr val="FF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strike="sngStrike" dirty="0">
                        <a:solidFill>
                          <a:srgbClr val="FF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strike="sngStrike" dirty="0">
                        <a:solidFill>
                          <a:srgbClr val="FF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1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HaiDuong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=</a:t>
                      </a:r>
                      <a:endParaRPr lang="en-US" sz="2000" b="0" strike="sngStrike" dirty="0">
                        <a:solidFill>
                          <a:srgbClr val="FF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sngStrike" dirty="0">
                        <a:solidFill>
                          <a:srgbClr val="FF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sngStrike" dirty="0">
                        <a:solidFill>
                          <a:srgbClr val="FF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sngStrike" dirty="0">
                        <a:solidFill>
                          <a:srgbClr val="FF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sngStrike" dirty="0">
                        <a:solidFill>
                          <a:srgbClr val="FF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sngStrike" dirty="0">
                        <a:solidFill>
                          <a:srgbClr val="FF00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3511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1D53B7-52F1-42F0-84C5-6EC874F7FE41}"/>
                  </a:ext>
                </a:extLst>
              </p14:cNvPr>
              <p14:cNvContentPartPr/>
              <p14:nvPr/>
            </p14:nvContentPartPr>
            <p14:xfrm>
              <a:off x="886217" y="2480451"/>
              <a:ext cx="2099160" cy="3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1D53B7-52F1-42F0-84C5-6EC874F7FE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8217" y="2462451"/>
                <a:ext cx="21348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4DEA09-C0A9-4332-99DC-B611084030CF}"/>
                  </a:ext>
                </a:extLst>
              </p14:cNvPr>
              <p14:cNvContentPartPr/>
              <p14:nvPr/>
            </p14:nvContentPartPr>
            <p14:xfrm>
              <a:off x="5942777" y="1483971"/>
              <a:ext cx="268920" cy="118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4DEA09-C0A9-4332-99DC-B611084030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4777" y="1466331"/>
                <a:ext cx="3045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CB254F3-5E2A-4167-B2EC-2BB9190B7BAB}"/>
                  </a:ext>
                </a:extLst>
              </p14:cNvPr>
              <p14:cNvContentPartPr/>
              <p14:nvPr/>
            </p14:nvContentPartPr>
            <p14:xfrm>
              <a:off x="5458577" y="3522651"/>
              <a:ext cx="1551240" cy="1141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CB254F3-5E2A-4167-B2EC-2BB9190B7B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0577" y="3504651"/>
                <a:ext cx="15868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C5FDE13-6396-4094-A2B3-F40E595E851D}"/>
              </a:ext>
            </a:extLst>
          </p:cNvPr>
          <p:cNvGrpSpPr/>
          <p:nvPr/>
        </p:nvGrpSpPr>
        <p:grpSpPr>
          <a:xfrm>
            <a:off x="3627617" y="1638411"/>
            <a:ext cx="2218680" cy="904320"/>
            <a:chOff x="3627617" y="1638411"/>
            <a:chExt cx="2218680" cy="90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E50631A-166C-432E-85A7-B92688E5ED94}"/>
                    </a:ext>
                  </a:extLst>
                </p14:cNvPr>
                <p14:cNvContentPartPr/>
                <p14:nvPr/>
              </p14:nvContentPartPr>
              <p14:xfrm>
                <a:off x="3711857" y="2164731"/>
                <a:ext cx="98280" cy="179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E50631A-166C-432E-85A7-B92688E5ED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94217" y="2146731"/>
                  <a:ext cx="133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54560C-82D7-4BEF-B89F-B3A1E55BA2F1}"/>
                    </a:ext>
                  </a:extLst>
                </p14:cNvPr>
                <p14:cNvContentPartPr/>
                <p14:nvPr/>
              </p14:nvContentPartPr>
              <p14:xfrm>
                <a:off x="3880697" y="2191371"/>
                <a:ext cx="114120" cy="139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54560C-82D7-4BEF-B89F-B3A1E55BA2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62697" y="2173731"/>
                  <a:ext cx="149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C1EF18-C0C2-4830-BFC8-A867417259D0}"/>
                    </a:ext>
                  </a:extLst>
                </p14:cNvPr>
                <p14:cNvContentPartPr/>
                <p14:nvPr/>
              </p14:nvContentPartPr>
              <p14:xfrm>
                <a:off x="4081577" y="2213331"/>
                <a:ext cx="41760" cy="124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C1EF18-C0C2-4830-BFC8-A867417259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63577" y="2195691"/>
                  <a:ext cx="77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2E4C62-BCED-4A38-A082-BFD45EBF18DA}"/>
                    </a:ext>
                  </a:extLst>
                </p14:cNvPr>
                <p14:cNvContentPartPr/>
                <p14:nvPr/>
              </p14:nvContentPartPr>
              <p14:xfrm>
                <a:off x="4081577" y="2162211"/>
                <a:ext cx="30600" cy="51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2E4C62-BCED-4A38-A082-BFD45EBF18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3577" y="2144571"/>
                  <a:ext cx="66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9E9808-6583-40AF-A8DA-BFE5FB25F5FF}"/>
                    </a:ext>
                  </a:extLst>
                </p14:cNvPr>
                <p14:cNvContentPartPr/>
                <p14:nvPr/>
              </p14:nvContentPartPr>
              <p14:xfrm>
                <a:off x="4183817" y="2218011"/>
                <a:ext cx="115200" cy="240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9E9808-6583-40AF-A8DA-BFE5FB25F5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66177" y="2200371"/>
                  <a:ext cx="150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9FB8BB-9FB3-4E2E-B2ED-F2BD8986F251}"/>
                    </a:ext>
                  </a:extLst>
                </p14:cNvPr>
                <p14:cNvContentPartPr/>
                <p14:nvPr/>
              </p14:nvContentPartPr>
              <p14:xfrm>
                <a:off x="4325297" y="1988691"/>
                <a:ext cx="108360" cy="323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9FB8BB-9FB3-4E2E-B2ED-F2BD8986F2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07297" y="1971051"/>
                  <a:ext cx="1440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9EA22B-E36C-4885-8470-60566A0F07ED}"/>
                    </a:ext>
                  </a:extLst>
                </p14:cNvPr>
                <p14:cNvContentPartPr/>
                <p14:nvPr/>
              </p14:nvContentPartPr>
              <p14:xfrm>
                <a:off x="4526897" y="2044131"/>
                <a:ext cx="56880" cy="292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9EA22B-E36C-4885-8470-60566A0F07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08897" y="2026491"/>
                  <a:ext cx="92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44B0389-34D1-48A5-B035-ACECD177834D}"/>
                    </a:ext>
                  </a:extLst>
                </p14:cNvPr>
                <p14:cNvContentPartPr/>
                <p14:nvPr/>
              </p14:nvContentPartPr>
              <p14:xfrm>
                <a:off x="4637777" y="2204331"/>
                <a:ext cx="97920" cy="96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44B0389-34D1-48A5-B035-ACECD17783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0137" y="2186331"/>
                  <a:ext cx="133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08700C-FDBE-4615-A426-99AA2244EF33}"/>
                    </a:ext>
                  </a:extLst>
                </p14:cNvPr>
                <p14:cNvContentPartPr/>
                <p14:nvPr/>
              </p14:nvContentPartPr>
              <p14:xfrm>
                <a:off x="4776377" y="2215851"/>
                <a:ext cx="186480" cy="105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08700C-FDBE-4615-A426-99AA2244EF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58377" y="2198211"/>
                  <a:ext cx="22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6BC7F0-19FE-4F5C-9CAD-00142C52DA40}"/>
                    </a:ext>
                  </a:extLst>
                </p14:cNvPr>
                <p14:cNvContentPartPr/>
                <p14:nvPr/>
              </p14:nvContentPartPr>
              <p14:xfrm>
                <a:off x="4965017" y="2214051"/>
                <a:ext cx="143640" cy="145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6BC7F0-19FE-4F5C-9CAD-00142C52DA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47017" y="2196051"/>
                  <a:ext cx="179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443F071-8B17-4E73-946A-77979DE4948F}"/>
                    </a:ext>
                  </a:extLst>
                </p14:cNvPr>
                <p14:cNvContentPartPr/>
                <p14:nvPr/>
              </p14:nvContentPartPr>
              <p14:xfrm>
                <a:off x="5208737" y="1638411"/>
                <a:ext cx="637560" cy="35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443F071-8B17-4E73-946A-77979DE494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90737" y="1620771"/>
                  <a:ext cx="6732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87B24F-1C0F-4B40-9044-05FC9924E81D}"/>
                    </a:ext>
                  </a:extLst>
                </p14:cNvPr>
                <p14:cNvContentPartPr/>
                <p14:nvPr/>
              </p14:nvContentPartPr>
              <p14:xfrm>
                <a:off x="5161937" y="1869531"/>
                <a:ext cx="189360" cy="240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87B24F-1C0F-4B40-9044-05FC9924E8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3937" y="1851531"/>
                  <a:ext cx="225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B6E03F-DA38-4BA8-964D-8ABC12D98AC7}"/>
                    </a:ext>
                  </a:extLst>
                </p14:cNvPr>
                <p14:cNvContentPartPr/>
                <p14:nvPr/>
              </p14:nvContentPartPr>
              <p14:xfrm>
                <a:off x="3627617" y="2434731"/>
                <a:ext cx="1292760" cy="108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B6E03F-DA38-4BA8-964D-8ABC12D98A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09977" y="2417091"/>
                  <a:ext cx="13284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61ED4A-D346-4BC2-81B0-C0E9803DA225}"/>
              </a:ext>
            </a:extLst>
          </p:cNvPr>
          <p:cNvGrpSpPr/>
          <p:nvPr/>
        </p:nvGrpSpPr>
        <p:grpSpPr>
          <a:xfrm>
            <a:off x="734657" y="4155171"/>
            <a:ext cx="358920" cy="218880"/>
            <a:chOff x="734657" y="4155171"/>
            <a:chExt cx="35892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E4EF87-AEC4-4065-95D6-C6AF10C4C89B}"/>
                    </a:ext>
                  </a:extLst>
                </p14:cNvPr>
                <p14:cNvContentPartPr/>
                <p14:nvPr/>
              </p14:nvContentPartPr>
              <p14:xfrm>
                <a:off x="734657" y="4251651"/>
                <a:ext cx="308520" cy="34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E4EF87-AEC4-4065-95D6-C6AF10C4C8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7017" y="4234011"/>
                  <a:ext cx="344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9B62964-1C66-4BE8-A523-946EF8328E66}"/>
                    </a:ext>
                  </a:extLst>
                </p14:cNvPr>
                <p14:cNvContentPartPr/>
                <p14:nvPr/>
              </p14:nvContentPartPr>
              <p14:xfrm>
                <a:off x="1015457" y="4155171"/>
                <a:ext cx="78120" cy="218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9B62964-1C66-4BE8-A523-946EF8328E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7457" y="4137531"/>
                  <a:ext cx="11376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3EAECC-06AE-4B26-98F1-33579D9DB70A}"/>
              </a:ext>
            </a:extLst>
          </p:cNvPr>
          <p:cNvGrpSpPr/>
          <p:nvPr/>
        </p:nvGrpSpPr>
        <p:grpSpPr>
          <a:xfrm>
            <a:off x="3561737" y="4225371"/>
            <a:ext cx="439200" cy="287640"/>
            <a:chOff x="3561737" y="4225371"/>
            <a:chExt cx="43920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3B6812-5F75-4AEA-84CC-B17459946AE9}"/>
                    </a:ext>
                  </a:extLst>
                </p14:cNvPr>
                <p14:cNvContentPartPr/>
                <p14:nvPr/>
              </p14:nvContentPartPr>
              <p14:xfrm>
                <a:off x="3561737" y="4225371"/>
                <a:ext cx="153360" cy="184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3B6812-5F75-4AEA-84CC-B17459946A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43737" y="4207731"/>
                  <a:ext cx="189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AC5E75D-FB15-4AB5-A6DB-FADBD6F0DBD5}"/>
                    </a:ext>
                  </a:extLst>
                </p14:cNvPr>
                <p14:cNvContentPartPr/>
                <p14:nvPr/>
              </p14:nvContentPartPr>
              <p14:xfrm>
                <a:off x="3797897" y="4250931"/>
                <a:ext cx="203040" cy="262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AC5E75D-FB15-4AB5-A6DB-FADBD6F0DB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79897" y="4233291"/>
                  <a:ext cx="238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82B6CF-11DE-4E65-84F0-91F383983531}"/>
              </a:ext>
            </a:extLst>
          </p:cNvPr>
          <p:cNvGrpSpPr/>
          <p:nvPr/>
        </p:nvGrpSpPr>
        <p:grpSpPr>
          <a:xfrm>
            <a:off x="5030177" y="4243731"/>
            <a:ext cx="469440" cy="251640"/>
            <a:chOff x="5030177" y="4243731"/>
            <a:chExt cx="46944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E45B4B-F1E5-48EC-93C1-5C1957E0BDC0}"/>
                    </a:ext>
                  </a:extLst>
                </p14:cNvPr>
                <p14:cNvContentPartPr/>
                <p14:nvPr/>
              </p14:nvContentPartPr>
              <p14:xfrm>
                <a:off x="5030177" y="4243731"/>
                <a:ext cx="138960" cy="142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FE45B4B-F1E5-48EC-93C1-5C1957E0BDC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12177" y="4225731"/>
                  <a:ext cx="174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4B4142-5CC7-4FDA-A4C5-2674254513A8}"/>
                    </a:ext>
                  </a:extLst>
                </p14:cNvPr>
                <p14:cNvContentPartPr/>
                <p14:nvPr/>
              </p14:nvContentPartPr>
              <p14:xfrm>
                <a:off x="5261657" y="4282971"/>
                <a:ext cx="237960" cy="212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4B4142-5CC7-4FDA-A4C5-2674254513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44017" y="4265331"/>
                  <a:ext cx="2736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2F8541-833B-4F4A-87D6-61E0666E927B}"/>
              </a:ext>
            </a:extLst>
          </p:cNvPr>
          <p:cNvGrpSpPr/>
          <p:nvPr/>
        </p:nvGrpSpPr>
        <p:grpSpPr>
          <a:xfrm>
            <a:off x="6283697" y="4180011"/>
            <a:ext cx="398520" cy="283320"/>
            <a:chOff x="6283697" y="4180011"/>
            <a:chExt cx="39852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958F383-3933-49C9-8D8D-9EE3D0C6A835}"/>
                    </a:ext>
                  </a:extLst>
                </p14:cNvPr>
                <p14:cNvContentPartPr/>
                <p14:nvPr/>
              </p14:nvContentPartPr>
              <p14:xfrm>
                <a:off x="6283697" y="4180011"/>
                <a:ext cx="167400" cy="180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958F383-3933-49C9-8D8D-9EE3D0C6A8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66057" y="4162371"/>
                  <a:ext cx="203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07848FC-9106-4CE9-A889-D16159FA08AA}"/>
                    </a:ext>
                  </a:extLst>
                </p14:cNvPr>
                <p14:cNvContentPartPr/>
                <p14:nvPr/>
              </p14:nvContentPartPr>
              <p14:xfrm>
                <a:off x="6486737" y="4272171"/>
                <a:ext cx="195480" cy="191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07848FC-9106-4CE9-A889-D16159FA08A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69097" y="4254171"/>
                  <a:ext cx="23112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3545191-953F-4468-971E-8957B23796D6}"/>
                  </a:ext>
                </a:extLst>
              </p14:cNvPr>
              <p14:cNvContentPartPr/>
              <p14:nvPr/>
            </p14:nvContentPartPr>
            <p14:xfrm>
              <a:off x="2454737" y="4660611"/>
              <a:ext cx="374040" cy="568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3545191-953F-4468-971E-8957B23796D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36737" y="4642971"/>
                <a:ext cx="40968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A9337BA-FCC4-49B3-9352-AD5B6C2712F4}"/>
                  </a:ext>
                </a:extLst>
              </p14:cNvPr>
              <p14:cNvContentPartPr/>
              <p14:nvPr/>
            </p14:nvContentPartPr>
            <p14:xfrm>
              <a:off x="3528617" y="4686531"/>
              <a:ext cx="557640" cy="838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A9337BA-FCC4-49B3-9352-AD5B6C2712F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10977" y="4668531"/>
                <a:ext cx="5932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CC31AF3-9558-43BD-96B1-D2EB83B5BCF5}"/>
                  </a:ext>
                </a:extLst>
              </p14:cNvPr>
              <p14:cNvContentPartPr/>
              <p14:nvPr/>
            </p14:nvContentPartPr>
            <p14:xfrm>
              <a:off x="4925777" y="4746651"/>
              <a:ext cx="516600" cy="20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CC31AF3-9558-43BD-96B1-D2EB83B5BCF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07777" y="4729011"/>
                <a:ext cx="5522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E753FC9-E2B9-49A2-9B25-125BCB4E8282}"/>
                  </a:ext>
                </a:extLst>
              </p14:cNvPr>
              <p14:cNvContentPartPr/>
              <p14:nvPr/>
            </p14:nvContentPartPr>
            <p14:xfrm>
              <a:off x="2469857" y="5343891"/>
              <a:ext cx="171720" cy="23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E753FC9-E2B9-49A2-9B25-125BCB4E828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52217" y="5326251"/>
                <a:ext cx="207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3555499-2A33-43A6-99CA-ADC81B0303EF}"/>
                  </a:ext>
                </a:extLst>
              </p14:cNvPr>
              <p14:cNvContentPartPr/>
              <p14:nvPr/>
            </p14:nvContentPartPr>
            <p14:xfrm>
              <a:off x="6488537" y="4634691"/>
              <a:ext cx="195480" cy="186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3555499-2A33-43A6-99CA-ADC81B0303E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70537" y="4616691"/>
                <a:ext cx="2311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04C0B52-D2A8-4F6E-8A5B-901C9ED9E5F8}"/>
                  </a:ext>
                </a:extLst>
              </p14:cNvPr>
              <p14:cNvContentPartPr/>
              <p14:nvPr/>
            </p14:nvContentPartPr>
            <p14:xfrm>
              <a:off x="10263857" y="1616811"/>
              <a:ext cx="475200" cy="2757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04C0B52-D2A8-4F6E-8A5B-901C9ED9E5F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246217" y="1599171"/>
                <a:ext cx="510840" cy="3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022467E5-E6A3-4124-BF2E-19B234972588}"/>
              </a:ext>
            </a:extLst>
          </p:cNvPr>
          <p:cNvGrpSpPr/>
          <p:nvPr/>
        </p:nvGrpSpPr>
        <p:grpSpPr>
          <a:xfrm>
            <a:off x="10489577" y="3711651"/>
            <a:ext cx="502920" cy="275760"/>
            <a:chOff x="10489577" y="3711651"/>
            <a:chExt cx="50292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FDAF54A-C6DE-406B-BA4B-E106BCAB5395}"/>
                    </a:ext>
                  </a:extLst>
                </p14:cNvPr>
                <p14:cNvContentPartPr/>
                <p14:nvPr/>
              </p14:nvContentPartPr>
              <p14:xfrm>
                <a:off x="10489577" y="3711651"/>
                <a:ext cx="204840" cy="176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FDAF54A-C6DE-406B-BA4B-E106BCAB53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71937" y="3693651"/>
                  <a:ext cx="240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6571442-B57C-4673-A534-28CEF1A3EAF1}"/>
                    </a:ext>
                  </a:extLst>
                </p14:cNvPr>
                <p14:cNvContentPartPr/>
                <p14:nvPr/>
              </p14:nvContentPartPr>
              <p14:xfrm>
                <a:off x="10726097" y="3755931"/>
                <a:ext cx="9360" cy="186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6571442-B57C-4673-A534-28CEF1A3EA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08097" y="3738291"/>
                  <a:ext cx="45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4ED3A2-E707-4780-899E-7B22F0FBA6A9}"/>
                    </a:ext>
                  </a:extLst>
                </p14:cNvPr>
                <p14:cNvContentPartPr/>
                <p14:nvPr/>
              </p14:nvContentPartPr>
              <p14:xfrm>
                <a:off x="10894577" y="3776811"/>
                <a:ext cx="97920" cy="210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4ED3A2-E707-4780-899E-7B22F0FBA6A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76937" y="3758811"/>
                  <a:ext cx="13356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4A15E97-A900-45A8-AA2A-2AE1484EB842}"/>
              </a:ext>
            </a:extLst>
          </p:cNvPr>
          <p:cNvGrpSpPr/>
          <p:nvPr/>
        </p:nvGrpSpPr>
        <p:grpSpPr>
          <a:xfrm>
            <a:off x="11659217" y="2165451"/>
            <a:ext cx="332280" cy="330120"/>
            <a:chOff x="11659217" y="2165451"/>
            <a:chExt cx="33228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B3290BC-6518-40A8-A386-B24B0E31411E}"/>
                    </a:ext>
                  </a:extLst>
                </p14:cNvPr>
                <p14:cNvContentPartPr/>
                <p14:nvPr/>
              </p14:nvContentPartPr>
              <p14:xfrm>
                <a:off x="11659217" y="2165451"/>
                <a:ext cx="150840" cy="253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B3290BC-6518-40A8-A386-B24B0E3141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41217" y="2147811"/>
                  <a:ext cx="186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455AAF-413C-407B-83E5-7263283CA5A9}"/>
                    </a:ext>
                  </a:extLst>
                </p14:cNvPr>
                <p14:cNvContentPartPr/>
                <p14:nvPr/>
              </p14:nvContentPartPr>
              <p14:xfrm>
                <a:off x="11839937" y="2308371"/>
                <a:ext cx="55440" cy="145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455AAF-413C-407B-83E5-7263283CA5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821937" y="2290371"/>
                  <a:ext cx="91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180FF27-CB89-427F-B3F7-E50EE838A64A}"/>
                    </a:ext>
                  </a:extLst>
                </p14:cNvPr>
                <p14:cNvContentPartPr/>
                <p14:nvPr/>
              </p14:nvContentPartPr>
              <p14:xfrm>
                <a:off x="11826977" y="2202531"/>
                <a:ext cx="164520" cy="293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180FF27-CB89-427F-B3F7-E50EE838A6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808977" y="2184891"/>
                  <a:ext cx="20016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24885D-B720-4575-BBAA-558A9C6412F1}"/>
              </a:ext>
            </a:extLst>
          </p:cNvPr>
          <p:cNvGrpSpPr/>
          <p:nvPr/>
        </p:nvGrpSpPr>
        <p:grpSpPr>
          <a:xfrm>
            <a:off x="10380137" y="4547211"/>
            <a:ext cx="500040" cy="336240"/>
            <a:chOff x="10380137" y="4547211"/>
            <a:chExt cx="50004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AE2B75F-0062-4962-8F92-898D1B18011F}"/>
                    </a:ext>
                  </a:extLst>
                </p14:cNvPr>
                <p14:cNvContentPartPr/>
                <p14:nvPr/>
              </p14:nvContentPartPr>
              <p14:xfrm>
                <a:off x="10380137" y="4576731"/>
                <a:ext cx="189720" cy="251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AE2B75F-0062-4962-8F92-898D1B1801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62137" y="4559091"/>
                  <a:ext cx="2253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83A03E3-FB28-4A74-BDC6-6744B321D6A6}"/>
                    </a:ext>
                  </a:extLst>
                </p14:cNvPr>
                <p14:cNvContentPartPr/>
                <p14:nvPr/>
              </p14:nvContentPartPr>
              <p14:xfrm>
                <a:off x="10733297" y="4547211"/>
                <a:ext cx="146880" cy="336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83A03E3-FB28-4A74-BDC6-6744B321D6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15657" y="4529211"/>
                  <a:ext cx="18252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2375891-FC1C-4207-BBC1-3AED4EEDEFDA}"/>
              </a:ext>
            </a:extLst>
          </p:cNvPr>
          <p:cNvGrpSpPr/>
          <p:nvPr/>
        </p:nvGrpSpPr>
        <p:grpSpPr>
          <a:xfrm>
            <a:off x="11567777" y="4454691"/>
            <a:ext cx="464040" cy="483120"/>
            <a:chOff x="11567777" y="4454691"/>
            <a:chExt cx="464040" cy="4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2FD5970-9EA9-406E-809D-AA13D556BCDD}"/>
                    </a:ext>
                  </a:extLst>
                </p14:cNvPr>
                <p14:cNvContentPartPr/>
                <p14:nvPr/>
              </p14:nvContentPartPr>
              <p14:xfrm>
                <a:off x="11634377" y="4691571"/>
                <a:ext cx="220320" cy="224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2FD5970-9EA9-406E-809D-AA13D556BCD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16737" y="4673571"/>
                  <a:ext cx="255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5BC3C7-A775-4306-8D7E-2F0FDEDECC68}"/>
                    </a:ext>
                  </a:extLst>
                </p14:cNvPr>
                <p14:cNvContentPartPr/>
                <p14:nvPr/>
              </p14:nvContentPartPr>
              <p14:xfrm>
                <a:off x="11567777" y="4454691"/>
                <a:ext cx="464040" cy="483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5BC3C7-A775-4306-8D7E-2F0FDEDECC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550137" y="4437051"/>
                  <a:ext cx="499680" cy="51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FA37468-5FCE-4621-9A17-9E977189B13D}"/>
                  </a:ext>
                </a:extLst>
              </p14:cNvPr>
              <p14:cNvContentPartPr/>
              <p14:nvPr/>
            </p14:nvContentPartPr>
            <p14:xfrm>
              <a:off x="10388777" y="343131"/>
              <a:ext cx="267840" cy="510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FA37468-5FCE-4621-9A17-9E977189B13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370777" y="325491"/>
                <a:ext cx="3034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BC5B526-CF86-43C0-A017-EB606300F4DD}"/>
                  </a:ext>
                </a:extLst>
              </p14:cNvPr>
              <p14:cNvContentPartPr/>
              <p14:nvPr/>
            </p14:nvContentPartPr>
            <p14:xfrm>
              <a:off x="6644417" y="4947171"/>
              <a:ext cx="1098360" cy="1990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BC5B526-CF86-43C0-A017-EB606300F4D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26417" y="4929531"/>
                <a:ext cx="113400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3C70EE4B-2C17-4ADD-B714-431E65643481}"/>
              </a:ext>
            </a:extLst>
          </p:cNvPr>
          <p:cNvGrpSpPr/>
          <p:nvPr/>
        </p:nvGrpSpPr>
        <p:grpSpPr>
          <a:xfrm>
            <a:off x="7650617" y="4274691"/>
            <a:ext cx="2012400" cy="1000440"/>
            <a:chOff x="7650617" y="4274691"/>
            <a:chExt cx="2012400" cy="10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933FE8-52FF-4D65-894E-A224FB98FA2D}"/>
                    </a:ext>
                  </a:extLst>
                </p14:cNvPr>
                <p14:cNvContentPartPr/>
                <p14:nvPr/>
              </p14:nvContentPartPr>
              <p14:xfrm>
                <a:off x="7650617" y="4274691"/>
                <a:ext cx="155160" cy="124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933FE8-52FF-4D65-894E-A224FB98FA2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32977" y="4257051"/>
                  <a:ext cx="190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B011BF3-582B-4287-BEAC-433E16295536}"/>
                    </a:ext>
                  </a:extLst>
                </p14:cNvPr>
                <p14:cNvContentPartPr/>
                <p14:nvPr/>
              </p14:nvContentPartPr>
              <p14:xfrm>
                <a:off x="7904417" y="4313571"/>
                <a:ext cx="157320" cy="277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B011BF3-582B-4287-BEAC-433E162955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86417" y="4295931"/>
                  <a:ext cx="192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D4F78E7-5586-4F90-9C83-A752748425F4}"/>
                    </a:ext>
                  </a:extLst>
                </p14:cNvPr>
                <p14:cNvContentPartPr/>
                <p14:nvPr/>
              </p14:nvContentPartPr>
              <p14:xfrm>
                <a:off x="9035897" y="4323651"/>
                <a:ext cx="226800" cy="187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D4F78E7-5586-4F90-9C83-A752748425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17897" y="4305651"/>
                  <a:ext cx="262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16487DC-50E0-47BE-BEAE-6D73821F6029}"/>
                    </a:ext>
                  </a:extLst>
                </p14:cNvPr>
                <p14:cNvContentPartPr/>
                <p14:nvPr/>
              </p14:nvContentPartPr>
              <p14:xfrm>
                <a:off x="9351977" y="4336611"/>
                <a:ext cx="311040" cy="339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16487DC-50E0-47BE-BEAE-6D73821F60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34337" y="4318971"/>
                  <a:ext cx="3466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3EBD95-69B8-47A4-919C-C014D32D1082}"/>
                    </a:ext>
                  </a:extLst>
                </p14:cNvPr>
                <p14:cNvContentPartPr/>
                <p14:nvPr/>
              </p14:nvContentPartPr>
              <p14:xfrm>
                <a:off x="7877417" y="4669971"/>
                <a:ext cx="142920" cy="155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13EBD95-69B8-47A4-919C-C014D32D108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59777" y="4652331"/>
                  <a:ext cx="178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D62627-F79C-43C0-9433-BFAB173321B7}"/>
                    </a:ext>
                  </a:extLst>
                </p14:cNvPr>
                <p14:cNvContentPartPr/>
                <p14:nvPr/>
              </p14:nvContentPartPr>
              <p14:xfrm>
                <a:off x="9242177" y="4703811"/>
                <a:ext cx="153360" cy="200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D62627-F79C-43C0-9433-BFAB173321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24537" y="4686171"/>
                  <a:ext cx="189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5B6BDE2-DDCA-473B-8E45-812E8215248E}"/>
                    </a:ext>
                  </a:extLst>
                </p14:cNvPr>
                <p14:cNvContentPartPr/>
                <p14:nvPr/>
              </p14:nvContentPartPr>
              <p14:xfrm>
                <a:off x="7933937" y="4948971"/>
                <a:ext cx="1104120" cy="326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5B6BDE2-DDCA-473B-8E45-812E821524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16297" y="4930971"/>
                  <a:ext cx="113976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DDA2E92-8ABE-4589-9B5B-20AC80BC8913}"/>
              </a:ext>
            </a:extLst>
          </p:cNvPr>
          <p:cNvGrpSpPr/>
          <p:nvPr/>
        </p:nvGrpSpPr>
        <p:grpSpPr>
          <a:xfrm>
            <a:off x="9458537" y="5024931"/>
            <a:ext cx="624600" cy="385560"/>
            <a:chOff x="9458537" y="5024931"/>
            <a:chExt cx="62460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9F7BD2-4E96-4287-BAC0-EC5166EC084D}"/>
                    </a:ext>
                  </a:extLst>
                </p14:cNvPr>
                <p14:cNvContentPartPr/>
                <p14:nvPr/>
              </p14:nvContentPartPr>
              <p14:xfrm>
                <a:off x="9507857" y="5070291"/>
                <a:ext cx="445680" cy="340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9F7BD2-4E96-4287-BAC0-EC5166EC08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90217" y="5052291"/>
                  <a:ext cx="4813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F9E2AF-EB39-4B81-BDD0-6C715DE3722E}"/>
                    </a:ext>
                  </a:extLst>
                </p14:cNvPr>
                <p14:cNvContentPartPr/>
                <p14:nvPr/>
              </p14:nvContentPartPr>
              <p14:xfrm>
                <a:off x="9458537" y="5024931"/>
                <a:ext cx="624600" cy="357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F9E2AF-EB39-4B81-BDD0-6C715DE372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40537" y="5006931"/>
                  <a:ext cx="66024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AED672F-57D6-42D7-8CCA-7731DF1EAED5}"/>
              </a:ext>
            </a:extLst>
          </p:cNvPr>
          <p:cNvGrpSpPr/>
          <p:nvPr/>
        </p:nvGrpSpPr>
        <p:grpSpPr>
          <a:xfrm>
            <a:off x="6160937" y="4913331"/>
            <a:ext cx="320040" cy="339480"/>
            <a:chOff x="6160937" y="4913331"/>
            <a:chExt cx="32004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B6406DD-B8CD-4CFF-920A-6F67EA114589}"/>
                    </a:ext>
                  </a:extLst>
                </p14:cNvPr>
                <p14:cNvContentPartPr/>
                <p14:nvPr/>
              </p14:nvContentPartPr>
              <p14:xfrm>
                <a:off x="6160937" y="4980291"/>
                <a:ext cx="262800" cy="272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B6406DD-B8CD-4CFF-920A-6F67EA1145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42937" y="4962291"/>
                  <a:ext cx="298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A5668C-97BF-405A-9AA1-F5ED2FF58E8F}"/>
                    </a:ext>
                  </a:extLst>
                </p14:cNvPr>
                <p14:cNvContentPartPr/>
                <p14:nvPr/>
              </p14:nvContentPartPr>
              <p14:xfrm>
                <a:off x="6338057" y="4913331"/>
                <a:ext cx="142920" cy="153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A5668C-97BF-405A-9AA1-F5ED2FF58E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20417" y="4895691"/>
                  <a:ext cx="17856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A7FF9D0-85F6-42D6-8524-C584B8425DBA}"/>
              </a:ext>
            </a:extLst>
          </p:cNvPr>
          <p:cNvGrpSpPr/>
          <p:nvPr/>
        </p:nvGrpSpPr>
        <p:grpSpPr>
          <a:xfrm>
            <a:off x="620177" y="4520571"/>
            <a:ext cx="335520" cy="278280"/>
            <a:chOff x="620177" y="4520571"/>
            <a:chExt cx="33552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BEAFF1-CF6B-4108-850D-03141E014022}"/>
                    </a:ext>
                  </a:extLst>
                </p14:cNvPr>
                <p14:cNvContentPartPr/>
                <p14:nvPr/>
              </p14:nvContentPartPr>
              <p14:xfrm>
                <a:off x="620177" y="4638651"/>
                <a:ext cx="280080" cy="67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BEAFF1-CF6B-4108-850D-03141E01402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2537" y="4621011"/>
                  <a:ext cx="315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685D354-E018-4F30-8572-E2CCCFF9A37D}"/>
                    </a:ext>
                  </a:extLst>
                </p14:cNvPr>
                <p14:cNvContentPartPr/>
                <p14:nvPr/>
              </p14:nvContentPartPr>
              <p14:xfrm>
                <a:off x="862097" y="4520571"/>
                <a:ext cx="93600" cy="27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685D354-E018-4F30-8572-E2CCCFF9A3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4457" y="4502931"/>
                  <a:ext cx="129240" cy="31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5B19DAA-DB24-4A85-8BFF-BE386CDB1FE4}"/>
                  </a:ext>
                </a:extLst>
              </p14:cNvPr>
              <p14:cNvContentPartPr/>
              <p14:nvPr/>
            </p14:nvContentPartPr>
            <p14:xfrm>
              <a:off x="6230057" y="3634611"/>
              <a:ext cx="549000" cy="4071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5B19DAA-DB24-4A85-8BFF-BE386CDB1FE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12417" y="3616971"/>
                <a:ext cx="58464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51038AD-0B60-4F37-B0D9-C7DC835D4E68}"/>
                  </a:ext>
                </a:extLst>
              </p14:cNvPr>
              <p14:cNvContentPartPr/>
              <p14:nvPr/>
            </p14:nvContentPartPr>
            <p14:xfrm>
              <a:off x="1034897" y="5869491"/>
              <a:ext cx="3192480" cy="1116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51038AD-0B60-4F37-B0D9-C7DC835D4E6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17257" y="5851851"/>
                <a:ext cx="322812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BD186765-3545-458E-842D-E10414C5CC55}"/>
              </a:ext>
            </a:extLst>
          </p:cNvPr>
          <p:cNvGrpSpPr/>
          <p:nvPr/>
        </p:nvGrpSpPr>
        <p:grpSpPr>
          <a:xfrm>
            <a:off x="5001737" y="5406891"/>
            <a:ext cx="936360" cy="376200"/>
            <a:chOff x="5001737" y="5406891"/>
            <a:chExt cx="93636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518B9DD-C0E7-43A0-8402-693ADD987579}"/>
                    </a:ext>
                  </a:extLst>
                </p14:cNvPr>
                <p14:cNvContentPartPr/>
                <p14:nvPr/>
              </p14:nvContentPartPr>
              <p14:xfrm>
                <a:off x="5001737" y="5437131"/>
                <a:ext cx="220320" cy="345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518B9DD-C0E7-43A0-8402-693ADD98757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83737" y="5419491"/>
                  <a:ext cx="2559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A1306B0-8FB2-4861-A533-FC052143C997}"/>
                    </a:ext>
                  </a:extLst>
                </p14:cNvPr>
                <p14:cNvContentPartPr/>
                <p14:nvPr/>
              </p14:nvContentPartPr>
              <p14:xfrm>
                <a:off x="5046737" y="5602371"/>
                <a:ext cx="196560" cy="43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A1306B0-8FB2-4861-A533-FC052143C9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28737" y="5584371"/>
                  <a:ext cx="232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9BE1D1-60C5-4B34-BC93-D34BFC011D55}"/>
                    </a:ext>
                  </a:extLst>
                </p14:cNvPr>
                <p14:cNvContentPartPr/>
                <p14:nvPr/>
              </p14:nvContentPartPr>
              <p14:xfrm>
                <a:off x="5394857" y="5486811"/>
                <a:ext cx="184680" cy="280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9BE1D1-60C5-4B34-BC93-D34BFC011D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77217" y="5468811"/>
                  <a:ext cx="220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67F418A-C3D4-4380-A617-BD788CED3457}"/>
                    </a:ext>
                  </a:extLst>
                </p14:cNvPr>
                <p14:cNvContentPartPr/>
                <p14:nvPr/>
              </p14:nvContentPartPr>
              <p14:xfrm>
                <a:off x="5732537" y="5406891"/>
                <a:ext cx="205560" cy="365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67F418A-C3D4-4380-A617-BD788CED34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14537" y="5388891"/>
                  <a:ext cx="241200" cy="40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21142B2-9AA8-41AF-BB85-72F26C2C7E7B}"/>
              </a:ext>
            </a:extLst>
          </p:cNvPr>
          <p:cNvGrpSpPr/>
          <p:nvPr/>
        </p:nvGrpSpPr>
        <p:grpSpPr>
          <a:xfrm>
            <a:off x="6412577" y="5619651"/>
            <a:ext cx="1689840" cy="482040"/>
            <a:chOff x="6412577" y="5619651"/>
            <a:chExt cx="1689840" cy="48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D1079DF-7DED-459B-9454-4D561DE76424}"/>
                    </a:ext>
                  </a:extLst>
                </p14:cNvPr>
                <p14:cNvContentPartPr/>
                <p14:nvPr/>
              </p14:nvContentPartPr>
              <p14:xfrm>
                <a:off x="6412577" y="5711811"/>
                <a:ext cx="134280" cy="168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D1079DF-7DED-459B-9454-4D561DE7642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94577" y="5694171"/>
                  <a:ext cx="169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0205329-BCFF-4BAA-B2B7-C17E9F21056E}"/>
                    </a:ext>
                  </a:extLst>
                </p14:cNvPr>
                <p14:cNvContentPartPr/>
                <p14:nvPr/>
              </p14:nvContentPartPr>
              <p14:xfrm>
                <a:off x="6578537" y="5619651"/>
                <a:ext cx="860760" cy="325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0205329-BCFF-4BAA-B2B7-C17E9F21056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60537" y="5601651"/>
                  <a:ext cx="896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B81D7D5-43F0-4916-BFB6-567E17479DE5}"/>
                    </a:ext>
                  </a:extLst>
                </p14:cNvPr>
                <p14:cNvContentPartPr/>
                <p14:nvPr/>
              </p14:nvContentPartPr>
              <p14:xfrm>
                <a:off x="7451897" y="5728371"/>
                <a:ext cx="650520" cy="373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B81D7D5-43F0-4916-BFB6-567E17479D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33897" y="5710731"/>
                  <a:ext cx="686160" cy="40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5FEDD4-8636-4AD4-9F3C-9A83983B9AB5}"/>
                  </a:ext>
                </a:extLst>
              </p14:cNvPr>
              <p14:cNvContentPartPr/>
              <p14:nvPr/>
            </p14:nvContentPartPr>
            <p14:xfrm>
              <a:off x="419297" y="2190651"/>
              <a:ext cx="124920" cy="3099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5FEDD4-8636-4AD4-9F3C-9A83983B9AB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1657" y="2173011"/>
                <a:ext cx="1605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DE5F056-83E0-4384-8988-70D159057B9B}"/>
                  </a:ext>
                </a:extLst>
              </p14:cNvPr>
              <p14:cNvContentPartPr/>
              <p14:nvPr/>
            </p14:nvContentPartPr>
            <p14:xfrm>
              <a:off x="407057" y="5573571"/>
              <a:ext cx="308880" cy="3326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DE5F056-83E0-4384-8988-70D159057B9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89057" y="5555931"/>
                <a:ext cx="344520" cy="3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25425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22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EDA2C156-7617-41C6-B566-FB53163BC128}" vid="{47F0FDE4-14C0-492E-8A48-878BD0770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6039</TotalTime>
  <Words>308</Words>
  <Application>Microsoft Office PowerPoint</Application>
  <PresentationFormat>Widescreen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Wingdings</vt:lpstr>
      <vt:lpstr>Roboto</vt:lpstr>
      <vt:lpstr>Calibri</vt:lpstr>
      <vt:lpstr>Roboto Light</vt:lpstr>
      <vt:lpstr>Theme2</vt:lpstr>
      <vt:lpstr>Solve CSPs using Backtracking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Solve CSPs using Local Search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105</cp:revision>
  <dcterms:created xsi:type="dcterms:W3CDTF">2020-05-09T15:17:11Z</dcterms:created>
  <dcterms:modified xsi:type="dcterms:W3CDTF">2022-04-28T11:00:14Z</dcterms:modified>
</cp:coreProperties>
</file>